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sldIdLst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4"/>
    <a:srgbClr val="BCBEC0"/>
    <a:srgbClr val="E6E7E8"/>
    <a:srgbClr val="006325"/>
    <a:srgbClr val="FFD45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E55A0-88DB-44F8-9E71-882C6BFF5295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C3CB-48A2-4C6E-9D8D-9C534A31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8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8275320" y="61722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D79E14-A5CB-4B11-98BD-C2699C7313C6}" type="slidenum">
              <a:rPr lang="en-US" sz="1600" smtClean="0">
                <a:solidFill>
                  <a:schemeClr val="bg1"/>
                </a:solidFill>
              </a:rPr>
              <a:pPr/>
              <a:t>‹#›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038601"/>
          </a:xfrm>
        </p:spPr>
        <p:txBody>
          <a:bodyPr/>
          <a:lstStyle>
            <a:lvl1pPr>
              <a:buFont typeface="Wingdings" pitchFamily="2" charset="2"/>
              <a:buChar char="§"/>
              <a:defRPr b="1"/>
            </a:lvl1pPr>
            <a:lvl2pPr>
              <a:defRPr sz="3200"/>
            </a:lvl2pPr>
            <a:lvl3pPr>
              <a:buFont typeface="Wingdings" pitchFamily="2" charset="2"/>
              <a:buChar char="§"/>
              <a:defRPr sz="2800"/>
            </a:lvl3pPr>
            <a:lvl4pPr>
              <a:defRPr sz="24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219200" y="76200"/>
            <a:ext cx="8229600" cy="79216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algn="l"/>
            <a:r>
              <a:rPr lang="en-US" dirty="0" smtClean="0">
                <a:solidFill>
                  <a:srgbClr val="0054A4"/>
                </a:solidFill>
              </a:rPr>
              <a:t>Template for pages 1-9</a:t>
            </a:r>
            <a:endParaRPr lang="en-US" dirty="0">
              <a:solidFill>
                <a:srgbClr val="0054A4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284464" y="6172200"/>
            <a:ext cx="48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D79E14-A5CB-4B11-98BD-C2699C7313C6}" type="slidenum">
              <a:rPr lang="en-US" sz="1600" smtClean="0">
                <a:solidFill>
                  <a:schemeClr val="bg1"/>
                </a:solidFill>
              </a:rPr>
              <a:pPr/>
              <a:t>‹#›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038601"/>
          </a:xfrm>
        </p:spPr>
        <p:txBody>
          <a:bodyPr/>
          <a:lstStyle>
            <a:lvl1pPr>
              <a:buFont typeface="Wingdings" pitchFamily="2" charset="2"/>
              <a:buChar char="§"/>
              <a:defRPr b="1"/>
            </a:lvl1pPr>
            <a:lvl2pPr>
              <a:defRPr sz="3200"/>
            </a:lvl2pPr>
            <a:lvl3pPr>
              <a:buFont typeface="Wingdings" pitchFamily="2" charset="2"/>
              <a:buChar char="§"/>
              <a:defRPr sz="2800"/>
            </a:lvl3pPr>
            <a:lvl4pPr>
              <a:defRPr sz="24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219200" y="76200"/>
            <a:ext cx="8229600" cy="792162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 smtClean="0">
                <a:solidFill>
                  <a:srgbClr val="0054A4"/>
                </a:solidFill>
              </a:rPr>
              <a:t>Template for pages 10 and up</a:t>
            </a:r>
            <a:endParaRPr lang="en-US" dirty="0">
              <a:solidFill>
                <a:srgbClr val="0054A4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8211312" y="6172200"/>
            <a:ext cx="48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FD79E14-A5CB-4B11-98BD-C2699C7313C6}" type="slidenum">
              <a:rPr lang="en-US" sz="1600" smtClean="0">
                <a:solidFill>
                  <a:schemeClr val="bg1"/>
                </a:solidFill>
              </a:rPr>
              <a:pPr/>
              <a:t>‹#›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" name="Picture 1" descr="wc_strat_powerpoint-r1-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qcO7q0YYr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1659148"/>
            <a:ext cx="8382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4400" b="1" dirty="0"/>
              <a:t>Program of the </a:t>
            </a:r>
            <a:r>
              <a:rPr lang="en-US" sz="4400" b="1" dirty="0" smtClean="0"/>
              <a:t>Month:</a:t>
            </a:r>
          </a:p>
          <a:p>
            <a:pPr marL="342900" lvl="0" indent="-342900" algn="ctr">
              <a:spcBef>
                <a:spcPct val="20000"/>
              </a:spcBef>
            </a:pPr>
            <a:endParaRPr lang="en-US" sz="2000" b="1" dirty="0" smtClean="0"/>
          </a:p>
          <a:p>
            <a:pPr marL="342900" lvl="0" indent="-342900" algn="ctr"/>
            <a:r>
              <a:rPr lang="en-US" sz="2800" b="1" dirty="0" smtClean="0"/>
              <a:t>“Turning a New Page” with</a:t>
            </a:r>
          </a:p>
          <a:p>
            <a:pPr marL="342900" lvl="0" indent="-342900" algn="ctr"/>
            <a:r>
              <a:rPr lang="en-US" sz="4400" b="1" dirty="0" smtClean="0"/>
              <a:t>Story Stroll</a:t>
            </a:r>
          </a:p>
          <a:p>
            <a:pPr marL="342900" lvl="0" indent="-342900" algn="ctr">
              <a:spcBef>
                <a:spcPct val="20000"/>
              </a:spcBef>
            </a:pPr>
            <a:endParaRPr lang="en-US" sz="3200" dirty="0"/>
          </a:p>
          <a:p>
            <a:pPr algn="ctr"/>
            <a:r>
              <a:rPr lang="en-US" sz="3200" dirty="0"/>
              <a:t>Nick Steuer</a:t>
            </a:r>
          </a:p>
          <a:p>
            <a:pPr algn="ctr"/>
            <a:r>
              <a:rPr lang="en-US" sz="3200" dirty="0"/>
              <a:t>Park Ranger, Mount Rose District</a:t>
            </a:r>
          </a:p>
          <a:p>
            <a:pPr marL="342900" lvl="0" indent="-342900">
              <a:spcBef>
                <a:spcPct val="200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593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 came from the Carson City Parks Dept., who did a Story Stroll along the Carson River in September, 2017.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dirty="0" smtClean="0"/>
              <a:t>‘Springtime Story Stroll’ at</a:t>
            </a:r>
          </a:p>
          <a:p>
            <a:pPr marL="0" indent="0">
              <a:buNone/>
            </a:pPr>
            <a:r>
              <a:rPr lang="en-US" dirty="0" smtClean="0"/>
              <a:t>Davis </a:t>
            </a:r>
            <a:r>
              <a:rPr lang="en-US" dirty="0"/>
              <a:t>Creek </a:t>
            </a:r>
            <a:r>
              <a:rPr lang="en-US" dirty="0" smtClean="0"/>
              <a:t>Regional Park</a:t>
            </a:r>
          </a:p>
          <a:p>
            <a:pPr marL="0" indent="0">
              <a:buNone/>
            </a:pPr>
            <a:r>
              <a:rPr lang="en-US" dirty="0" smtClean="0"/>
              <a:t>was </a:t>
            </a:r>
            <a:r>
              <a:rPr lang="en-US" dirty="0"/>
              <a:t>born!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76200"/>
            <a:ext cx="7620000" cy="7921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Formation…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743200"/>
            <a:ext cx="3677497" cy="297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8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Partnered w/ Washoe County Library </a:t>
            </a:r>
            <a:r>
              <a:rPr lang="en-US" sz="2800" dirty="0" smtClean="0"/>
              <a:t>System &amp; Washoe County School District</a:t>
            </a:r>
            <a:endParaRPr lang="en-US" sz="2800" dirty="0"/>
          </a:p>
          <a:p>
            <a:pPr algn="ctr"/>
            <a:r>
              <a:rPr lang="en-US" sz="2800" dirty="0" smtClean="0"/>
              <a:t>2018 Spring &amp; Fall Story Strolls (2 weeks each)</a:t>
            </a:r>
            <a:endParaRPr lang="en-US" sz="2800" dirty="0"/>
          </a:p>
          <a:p>
            <a:pPr algn="ctr"/>
            <a:r>
              <a:rPr lang="en-US" sz="2800" dirty="0"/>
              <a:t>Self-led </a:t>
            </a:r>
            <a:r>
              <a:rPr lang="en-US" sz="2800" dirty="0" smtClean="0"/>
              <a:t>strolls &amp; Ranger-led strolls</a:t>
            </a:r>
            <a:endParaRPr lang="en-US" sz="2800" dirty="0"/>
          </a:p>
          <a:p>
            <a:pPr algn="ctr"/>
            <a:r>
              <a:rPr lang="en-US" sz="2800" dirty="0"/>
              <a:t>At least </a:t>
            </a:r>
            <a:r>
              <a:rPr lang="en-US" sz="2800" dirty="0" smtClean="0"/>
              <a:t>500 </a:t>
            </a:r>
            <a:r>
              <a:rPr lang="en-US" sz="2800" dirty="0"/>
              <a:t>folks participated!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Facts…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886200"/>
            <a:ext cx="2286000" cy="2711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86200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9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8qcO7q0YYrk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14400" y="1371600"/>
            <a:ext cx="7272867" cy="409098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Film…</a:t>
            </a:r>
          </a:p>
        </p:txBody>
      </p:sp>
    </p:spTree>
    <p:extLst>
      <p:ext uri="{BB962C8B-B14F-4D97-AF65-F5344CB8AC3E}">
        <p14:creationId xmlns:p14="http://schemas.microsoft.com/office/powerpoint/2010/main" val="10919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Feedback…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2373">
            <a:off x="457200" y="962805"/>
            <a:ext cx="2627100" cy="350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990600"/>
            <a:ext cx="2891699" cy="2555455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974">
            <a:off x="3080601" y="3308689"/>
            <a:ext cx="2286000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143000"/>
            <a:ext cx="3062534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4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Fun…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800"/>
            <a:ext cx="3467100" cy="2311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066800"/>
            <a:ext cx="4800600" cy="3600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267200"/>
            <a:ext cx="3098800" cy="2324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733800"/>
            <a:ext cx="3886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8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Expand to other parks?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(Galena VC in spring – ADA Accessible)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Permanent displays along trail to house story’s year-round?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762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The </a:t>
            </a:r>
            <a:r>
              <a:rPr lang="en-US" sz="4400" b="1" dirty="0" smtClean="0">
                <a:solidFill>
                  <a:schemeClr val="bg1"/>
                </a:solidFill>
              </a:rPr>
              <a:t>Future…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362200"/>
            <a:ext cx="4572000" cy="3048000"/>
          </a:xfrm>
        </p:spPr>
      </p:pic>
      <p:sp>
        <p:nvSpPr>
          <p:cNvPr id="4" name="TextBox 3"/>
          <p:cNvSpPr txBox="1"/>
          <p:nvPr/>
        </p:nvSpPr>
        <p:spPr>
          <a:xfrm>
            <a:off x="609600" y="1216479"/>
            <a:ext cx="769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Questions?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9132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Template_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EA9126C-A9B1-4F4A-855C-DD0F845697D2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a94d8b85-37e1-4d17-8d55-8b7d207932bb">NMS6VZY55J2Y-1680097669-6</_dlc_DocId>
    <_dlc_DocIdUrl xmlns="a94d8b85-37e1-4d17-8d55-8b7d207932bb">
      <Url>http://intranet.washoecounty.us/logostemplates/_layouts/15/DocIdRedir.aspx?ID=NMS6VZY55J2Y-1680097669-6</Url>
      <Description>NMS6VZY55J2Y-1680097669-6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246D64375472D84BA13220883A134206" ma:contentTypeVersion="1" ma:contentTypeDescription="Upload an image." ma:contentTypeScope="" ma:versionID="2e55dbcb3e0b3cd6523d10bed63eb2c6">
  <xsd:schema xmlns:xsd="http://www.w3.org/2001/XMLSchema" xmlns:xs="http://www.w3.org/2001/XMLSchema" xmlns:p="http://schemas.microsoft.com/office/2006/metadata/properties" xmlns:ns1="http://schemas.microsoft.com/sharepoint/v3" xmlns:ns2="CEA9126C-A9B1-4F4A-855C-DD0F845697D2" xmlns:ns3="http://schemas.microsoft.com/sharepoint/v3/fields" xmlns:ns4="a94d8b85-37e1-4d17-8d55-8b7d207932bb" targetNamespace="http://schemas.microsoft.com/office/2006/metadata/properties" ma:root="true" ma:fieldsID="ee4acf4b2b82c25fb306546ca24d2aa9" ns1:_="" ns2:_="" ns3:_="" ns4:_="">
    <xsd:import namespace="http://schemas.microsoft.com/sharepoint/v3"/>
    <xsd:import namespace="CEA9126C-A9B1-4F4A-855C-DD0F845697D2"/>
    <xsd:import namespace="http://schemas.microsoft.com/sharepoint/v3/fields"/>
    <xsd:import namespace="a94d8b85-37e1-4d17-8d55-8b7d207932b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30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31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A9126C-A9B1-4F4A-855C-DD0F845697D2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d8b85-37e1-4d17-8d55-8b7d207932bb" elementFormDefault="qualified">
    <xsd:import namespace="http://schemas.microsoft.com/office/2006/documentManagement/types"/>
    <xsd:import namespace="http://schemas.microsoft.com/office/infopath/2007/PartnerControls"/>
    <xsd:element name="_dlc_DocId" ma:index="2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C64AFA-9D40-4A59-8DD4-92F48563661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7BC16CB-1CBD-402F-9378-5075DDBF95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00D7ED-6620-45A0-9F13-862FEFE886A3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purl.org/dc/terms/"/>
    <ds:schemaRef ds:uri="CEA9126C-A9B1-4F4A-855C-DD0F845697D2"/>
    <ds:schemaRef ds:uri="http://schemas.microsoft.com/office/infopath/2007/PartnerControls"/>
    <ds:schemaRef ds:uri="http://purl.org/dc/dcmitype/"/>
    <ds:schemaRef ds:uri="a94d8b85-37e1-4d17-8d55-8b7d207932bb"/>
    <ds:schemaRef ds:uri="http://schemas.microsoft.com/sharepoint/v3/fields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02D88A89-A1D7-4D40-B75F-CA47FF340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A9126C-A9B1-4F4A-855C-DD0F845697D2"/>
    <ds:schemaRef ds:uri="http://schemas.microsoft.com/sharepoint/v3/fields"/>
    <ds:schemaRef ds:uri="a94d8b85-37e1-4d17-8d55-8b7d207932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PowerPoint_Template_2015</Template>
  <TotalTime>190</TotalTime>
  <Words>117</Words>
  <Application>Microsoft Office PowerPoint</Application>
  <PresentationFormat>On-screen Show (4:3)</PresentationFormat>
  <Paragraphs>24</Paragraphs>
  <Slides>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PowerPoint_Template_2015</vt:lpstr>
      <vt:lpstr>PowerPoint Presentation</vt:lpstr>
      <vt:lpstr>The Formation…</vt:lpstr>
      <vt:lpstr>The Facts…</vt:lpstr>
      <vt:lpstr>The Film…</vt:lpstr>
      <vt:lpstr>The Feedback…</vt:lpstr>
      <vt:lpstr>The Fun…</vt:lpstr>
      <vt:lpstr>Expand to other parks? (Galena VC in spring – ADA Accessible)  Permanent displays along trail to house story’s year-round?</vt:lpstr>
      <vt:lpstr>PowerPoint Presentation</vt:lpstr>
    </vt:vector>
  </TitlesOfParts>
  <Company>Washoe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mkramer</dc:creator>
  <cp:keywords>Powerpoint, Power Point, ppt</cp:keywords>
  <cp:lastModifiedBy>Purgitt, Jennifer</cp:lastModifiedBy>
  <cp:revision>25</cp:revision>
  <cp:lastPrinted>2014-10-07T22:54:33Z</cp:lastPrinted>
  <dcterms:created xsi:type="dcterms:W3CDTF">2015-09-25T21:46:02Z</dcterms:created>
  <dcterms:modified xsi:type="dcterms:W3CDTF">2018-11-29T22:25:03Z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0x0101009148F5A04DDD49CBA7127AADA5FB792B00AADE34325A8B49CDA8BB4DB53328F21400246D64375472D84BA13220883A134206</vt:lpwstr>
  </property>
  <property fmtid="{D5CDD505-2E9C-101B-9397-08002B2CF9AE}" pid="3" name="_dlc_DocIdItemGuid">
    <vt:lpwstr>baf4cdfa-0915-4212-a058-608c58f70eeb</vt:lpwstr>
  </property>
</Properties>
</file>