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56" autoAdjust="0"/>
    <p:restoredTop sz="94660"/>
  </p:normalViewPr>
  <p:slideViewPr>
    <p:cSldViewPr snapToGrid="0">
      <p:cViewPr varScale="1">
        <p:scale>
          <a:sx n="93" d="100"/>
          <a:sy n="93" d="100"/>
        </p:scale>
        <p:origin x="33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1780" y="1717402"/>
            <a:ext cx="6831673" cy="2935218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The Role of the News Media in Hazmat Response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97" y="1243244"/>
            <a:ext cx="2286005" cy="22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65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763" y="1903744"/>
            <a:ext cx="7236292" cy="1359031"/>
          </a:xfrm>
        </p:spPr>
        <p:txBody>
          <a:bodyPr/>
          <a:lstStyle/>
          <a:p>
            <a:r>
              <a:rPr lang="en-US" dirty="0" smtClean="0"/>
              <a:t>News that matters to you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92" y="1147159"/>
            <a:ext cx="2157392" cy="2157392"/>
          </a:xfrm>
        </p:spPr>
      </p:pic>
      <p:sp>
        <p:nvSpPr>
          <p:cNvPr id="5" name="TextBox 4"/>
          <p:cNvSpPr txBox="1"/>
          <p:nvPr/>
        </p:nvSpPr>
        <p:spPr>
          <a:xfrm>
            <a:off x="2000541" y="3615826"/>
            <a:ext cx="102487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Our role is to keep the public informed, out of the way </a:t>
            </a:r>
            <a:r>
              <a:rPr lang="en-US" sz="6000" smtClean="0"/>
              <a:t>and safe!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37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763" y="1903744"/>
            <a:ext cx="7236292" cy="1359031"/>
          </a:xfrm>
        </p:spPr>
        <p:txBody>
          <a:bodyPr/>
          <a:lstStyle/>
          <a:p>
            <a:r>
              <a:rPr lang="en-US" dirty="0" smtClean="0"/>
              <a:t>News that matters to you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92" y="1147159"/>
            <a:ext cx="2157392" cy="2157392"/>
          </a:xfrm>
        </p:spPr>
      </p:pic>
      <p:sp>
        <p:nvSpPr>
          <p:cNvPr id="5" name="TextBox 4"/>
          <p:cNvSpPr txBox="1"/>
          <p:nvPr/>
        </p:nvSpPr>
        <p:spPr>
          <a:xfrm>
            <a:off x="2000541" y="3615826"/>
            <a:ext cx="102487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What messages do First Responders need to communicate to the public?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3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763" y="1903744"/>
            <a:ext cx="7236292" cy="1359031"/>
          </a:xfrm>
        </p:spPr>
        <p:txBody>
          <a:bodyPr/>
          <a:lstStyle/>
          <a:p>
            <a:r>
              <a:rPr lang="en-US" dirty="0" smtClean="0"/>
              <a:t>New – Now – Next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92" y="1147159"/>
            <a:ext cx="2157392" cy="2157392"/>
          </a:xfrm>
        </p:spPr>
      </p:pic>
      <p:sp>
        <p:nvSpPr>
          <p:cNvPr id="5" name="TextBox 4"/>
          <p:cNvSpPr txBox="1"/>
          <p:nvPr/>
        </p:nvSpPr>
        <p:spPr>
          <a:xfrm>
            <a:off x="2000541" y="3615826"/>
            <a:ext cx="102487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Traffic?</a:t>
            </a:r>
          </a:p>
          <a:p>
            <a:r>
              <a:rPr lang="en-US" sz="6000" dirty="0" smtClean="0"/>
              <a:t>Evacuations?</a:t>
            </a:r>
          </a:p>
          <a:p>
            <a:r>
              <a:rPr lang="en-US" sz="6000" dirty="0" smtClean="0"/>
              <a:t>Health Concerns?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9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763" y="1903744"/>
            <a:ext cx="7236292" cy="1359031"/>
          </a:xfrm>
        </p:spPr>
        <p:txBody>
          <a:bodyPr/>
          <a:lstStyle/>
          <a:p>
            <a:r>
              <a:rPr lang="en-US" dirty="0" smtClean="0"/>
              <a:t>December 13, 2019</a:t>
            </a:r>
            <a:br>
              <a:rPr lang="en-US" dirty="0" smtClean="0"/>
            </a:br>
            <a:r>
              <a:rPr lang="en-US" dirty="0" smtClean="0"/>
              <a:t>I-580 Closure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92" y="1147159"/>
            <a:ext cx="2157392" cy="2157392"/>
          </a:xfrm>
        </p:spPr>
      </p:pic>
      <p:sp>
        <p:nvSpPr>
          <p:cNvPr id="5" name="TextBox 4"/>
          <p:cNvSpPr txBox="1"/>
          <p:nvPr/>
        </p:nvSpPr>
        <p:spPr>
          <a:xfrm>
            <a:off x="2000541" y="3615826"/>
            <a:ext cx="1024870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Within our newscasts, we covered: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Road Closures			Airport Impact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Alternates					Other Containers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Evacuations				Weather – Wind</a:t>
            </a:r>
          </a:p>
          <a:p>
            <a:pPr marL="685800" indent="-685800">
              <a:buFontTx/>
              <a:buChar char="-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5823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763" y="1903744"/>
            <a:ext cx="7236292" cy="1359031"/>
          </a:xfrm>
        </p:spPr>
        <p:txBody>
          <a:bodyPr/>
          <a:lstStyle/>
          <a:p>
            <a:r>
              <a:rPr lang="en-US" dirty="0" smtClean="0"/>
              <a:t>December 13, 2019</a:t>
            </a:r>
            <a:br>
              <a:rPr lang="en-US" dirty="0" smtClean="0"/>
            </a:br>
            <a:r>
              <a:rPr lang="en-US" dirty="0" smtClean="0"/>
              <a:t>I-580 Closure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92" y="1147159"/>
            <a:ext cx="2157392" cy="2157392"/>
          </a:xfrm>
        </p:spPr>
      </p:pic>
      <p:sp>
        <p:nvSpPr>
          <p:cNvPr id="5" name="TextBox 4"/>
          <p:cNvSpPr txBox="1"/>
          <p:nvPr/>
        </p:nvSpPr>
        <p:spPr>
          <a:xfrm>
            <a:off x="2000541" y="3615826"/>
            <a:ext cx="10248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How many people did we reach?</a:t>
            </a:r>
          </a:p>
          <a:p>
            <a:pPr marL="685800" indent="-685800">
              <a:buFontTx/>
              <a:buChar char="-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8739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763" y="1903744"/>
            <a:ext cx="7236292" cy="1359031"/>
          </a:xfrm>
        </p:spPr>
        <p:txBody>
          <a:bodyPr/>
          <a:lstStyle/>
          <a:p>
            <a:r>
              <a:rPr lang="en-US" dirty="0" smtClean="0"/>
              <a:t>December 13, 2019</a:t>
            </a:r>
            <a:br>
              <a:rPr lang="en-US" dirty="0" smtClean="0"/>
            </a:br>
            <a:r>
              <a:rPr lang="en-US" dirty="0" smtClean="0"/>
              <a:t>I-580 Closure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92" y="1147159"/>
            <a:ext cx="2157392" cy="2157392"/>
          </a:xfrm>
        </p:spPr>
      </p:pic>
      <p:sp>
        <p:nvSpPr>
          <p:cNvPr id="5" name="TextBox 4"/>
          <p:cNvSpPr txBox="1"/>
          <p:nvPr/>
        </p:nvSpPr>
        <p:spPr>
          <a:xfrm>
            <a:off x="919042" y="3615826"/>
            <a:ext cx="55049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13,000 households at 4:30pm and the numbers rose through the evening! </a:t>
            </a:r>
          </a:p>
          <a:p>
            <a:pPr marL="685800" indent="-685800">
              <a:buFontTx/>
              <a:buChar char="-"/>
            </a:pPr>
            <a:endParaRPr lang="en-US" sz="4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482205"/>
              </p:ext>
            </p:extLst>
          </p:nvPr>
        </p:nvGraphicFramePr>
        <p:xfrm>
          <a:off x="6696501" y="3206923"/>
          <a:ext cx="3230977" cy="3586920"/>
        </p:xfrm>
        <a:graphic>
          <a:graphicData uri="http://schemas.openxmlformats.org/drawingml/2006/table">
            <a:tbl>
              <a:tblPr/>
              <a:tblGrid>
                <a:gridCol w="465641"/>
                <a:gridCol w="361109"/>
                <a:gridCol w="1491951"/>
                <a:gridCol w="456138"/>
                <a:gridCol w="456138"/>
              </a:tblGrid>
              <a:tr h="22022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Comscore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StationView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Essentials ®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268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Demo Rating Grid (Daily From 12/13/19 to 12/13/19 Weekdays (Mon-Fri))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87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M-F Morning/Evening News (4:30AM – 4:30AM), KOLO Reno, Nev. (ABC), KRNV Reno, Nev. (NBC), KRXI Reno, Nev. (FOX), KTVN Reno, Nev. (CBS), OOLO Reno, NV (The CW) [KOLO3], Same Day, HH Live + DVR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212">
                <a:tc>
                  <a:txBody>
                    <a:bodyPr/>
                    <a:lstStyle/>
                    <a:p>
                      <a:pPr algn="l" fontAlgn="b"/>
                      <a:endParaRPr lang="en-US" sz="6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21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KOLO (ABC)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21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2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HH (Live) and Live+ DVR Same Day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229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Local Time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SIU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Tlcst</a:t>
                      </a:r>
                      <a:b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Rtg | Sh | SIU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00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4:30 PM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KOLO 8 News Now @ 4:30pm</a:t>
                      </a:r>
                      <a:b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5.2 | 13.8 | 37</a:t>
                      </a:r>
                      <a:b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w/DVR 5.32 (+3.12%)</a:t>
                      </a:r>
                    </a:p>
                  </a:txBody>
                  <a:tcPr marL="3564" marR="3564" marT="3564" marB="34210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13,000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455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4:45 PM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00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5:00 PM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KOLO 8 News Now @ 5pm</a:t>
                      </a:r>
                      <a:b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6.7 | 16.3 | 41</a:t>
                      </a:r>
                      <a:b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w/DVR 7.06 (+5.47%)</a:t>
                      </a:r>
                    </a:p>
                  </a:txBody>
                  <a:tcPr marL="3564" marR="3564" marT="3564" marB="34210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16,750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455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5:15 PM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00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5:30 PM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KOLO 8 News Now @ 5:30pm</a:t>
                      </a:r>
                      <a:b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6.2 | 14.4 | 43</a:t>
                      </a:r>
                      <a:b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w/DVR 6.43 (+4.06%)</a:t>
                      </a:r>
                    </a:p>
                  </a:txBody>
                  <a:tcPr marL="3564" marR="3564" marT="3564" marB="34210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15,500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455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5:45 PM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00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6:00 PM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ABC World News Tonight with David Muir</a:t>
                      </a:r>
                      <a:b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8.2 | 18.6 | 44</a:t>
                      </a:r>
                      <a:b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w/DVR 9.30 (+13.00%)</a:t>
                      </a:r>
                    </a:p>
                  </a:txBody>
                  <a:tcPr marL="3564" marR="3564" marT="3564" marB="34210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20,500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8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6:15 PM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457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6:30 PM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KOLO 8 News Now @ 6:30pm</a:t>
                      </a:r>
                      <a:b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7.0 | 15.9 | 44</a:t>
                      </a:r>
                      <a:b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w/DVR 7.40 (+5.62%)</a:t>
                      </a:r>
                    </a:p>
                  </a:txBody>
                  <a:tcPr marL="3564" marR="3564" marT="3564" marB="34210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17,500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</a:t>
                      </a:r>
                    </a:p>
                  </a:txBody>
                  <a:tcPr marL="3564" marR="3564" marT="3564" marB="34210" anchor="b">
                    <a:lnL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D4D4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43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763" y="1903744"/>
            <a:ext cx="7236292" cy="1359031"/>
          </a:xfrm>
        </p:spPr>
        <p:txBody>
          <a:bodyPr/>
          <a:lstStyle/>
          <a:p>
            <a:r>
              <a:rPr lang="en-US" dirty="0" smtClean="0"/>
              <a:t>December 13, 2019</a:t>
            </a:r>
            <a:br>
              <a:rPr lang="en-US" dirty="0" smtClean="0"/>
            </a:br>
            <a:r>
              <a:rPr lang="en-US" dirty="0" smtClean="0"/>
              <a:t>I-580 Closure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92" y="1147159"/>
            <a:ext cx="2157392" cy="2157392"/>
          </a:xfrm>
        </p:spPr>
      </p:pic>
      <p:sp>
        <p:nvSpPr>
          <p:cNvPr id="5" name="TextBox 4"/>
          <p:cNvSpPr txBox="1"/>
          <p:nvPr/>
        </p:nvSpPr>
        <p:spPr>
          <a:xfrm>
            <a:off x="919042" y="3615826"/>
            <a:ext cx="55049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25,000 page views on KOLOTV.com on the homepage and story.</a:t>
            </a:r>
          </a:p>
          <a:p>
            <a:pPr marL="685800" indent="-685800">
              <a:buFontTx/>
              <a:buChar char="-"/>
            </a:pP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147" y="2933221"/>
            <a:ext cx="3715120" cy="37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03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763" y="1903744"/>
            <a:ext cx="7236292" cy="1359031"/>
          </a:xfrm>
        </p:spPr>
        <p:txBody>
          <a:bodyPr/>
          <a:lstStyle/>
          <a:p>
            <a:r>
              <a:rPr lang="en-US" dirty="0" smtClean="0"/>
              <a:t>December 13, 2019</a:t>
            </a:r>
            <a:br>
              <a:rPr lang="en-US" dirty="0" smtClean="0"/>
            </a:br>
            <a:r>
              <a:rPr lang="en-US" dirty="0" smtClean="0"/>
              <a:t>I-580 Closure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92" y="1147159"/>
            <a:ext cx="2157392" cy="2157392"/>
          </a:xfrm>
        </p:spPr>
      </p:pic>
      <p:sp>
        <p:nvSpPr>
          <p:cNvPr id="5" name="TextBox 4"/>
          <p:cNvSpPr txBox="1"/>
          <p:nvPr/>
        </p:nvSpPr>
        <p:spPr>
          <a:xfrm>
            <a:off x="919042" y="3615826"/>
            <a:ext cx="5504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Facebook, Twitter, Push Alerts, Radio (KOH Partner)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035" y="2849957"/>
            <a:ext cx="2771236" cy="391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0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763" y="1903744"/>
            <a:ext cx="7236292" cy="1359031"/>
          </a:xfrm>
        </p:spPr>
        <p:txBody>
          <a:bodyPr/>
          <a:lstStyle/>
          <a:p>
            <a:r>
              <a:rPr lang="en-US" dirty="0" smtClean="0"/>
              <a:t>News that matters to you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92" y="1147159"/>
            <a:ext cx="2157392" cy="2157392"/>
          </a:xfrm>
        </p:spPr>
      </p:pic>
      <p:sp>
        <p:nvSpPr>
          <p:cNvPr id="5" name="TextBox 4"/>
          <p:cNvSpPr txBox="1"/>
          <p:nvPr/>
        </p:nvSpPr>
        <p:spPr>
          <a:xfrm>
            <a:off x="2000541" y="3615826"/>
            <a:ext cx="102487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What messages do First Responders need to communicate to the public?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7951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69</TotalTime>
  <Words>308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Book</vt:lpstr>
      <vt:lpstr>Verdana</vt:lpstr>
      <vt:lpstr>Crop</vt:lpstr>
      <vt:lpstr>PowerPoint Presentation</vt:lpstr>
      <vt:lpstr>News that matters to you</vt:lpstr>
      <vt:lpstr>New – Now – Next </vt:lpstr>
      <vt:lpstr>December 13, 2019 I-580 Closure</vt:lpstr>
      <vt:lpstr>December 13, 2019 I-580 Closure</vt:lpstr>
      <vt:lpstr>December 13, 2019 I-580 Closure</vt:lpstr>
      <vt:lpstr>December 13, 2019 I-580 Closure</vt:lpstr>
      <vt:lpstr>December 13, 2019 I-580 Closure</vt:lpstr>
      <vt:lpstr>News that matters to you</vt:lpstr>
      <vt:lpstr>News that matters to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Stanton Tang</dc:creator>
  <cp:lastModifiedBy>Stanton Tang</cp:lastModifiedBy>
  <cp:revision>5</cp:revision>
  <dcterms:created xsi:type="dcterms:W3CDTF">2020-02-12T19:11:23Z</dcterms:created>
  <dcterms:modified xsi:type="dcterms:W3CDTF">2020-02-12T20:20:41Z</dcterms:modified>
</cp:coreProperties>
</file>