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6" r:id="rId2"/>
    <p:sldId id="277" r:id="rId3"/>
    <p:sldId id="261" r:id="rId4"/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D30F49-3847-5393-425C-C99CFB4D96E4}" name="Pacheco Larios, Yesenia" initials="PLY" userId="S::ypacheco@cityofsparks.us::32f179fc-863d-4ad9-bb23-41712e313a8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3D5"/>
    <a:srgbClr val="11BFBF"/>
    <a:srgbClr val="F0E230"/>
    <a:srgbClr val="CF3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87F9-752D-40C0-B27C-3A7EBF7C7CEE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41ABB-0EE6-4A6D-85DF-BD03AE05A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8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F8046-66AB-4EA5-ADF4-6A3C07D1A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FE332-EA37-4488-AFEB-3ACAAAC01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C6F8D-532C-4B8C-A2EE-0D29F2D81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45E67-7EC8-429C-9973-58AB992F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642F5-9AC1-4E28-83A1-0729F2F9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8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6DD59-8EC5-43D1-B04C-197A560F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5A67CD-AA07-423B-BF35-64FEC39BD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4875C-943D-485E-A51D-1328B410F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17C08-FAD7-4CE7-97A1-DA5B84E4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F7E86-D046-45DE-8F68-559F96B84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2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9395C9-CE1D-4847-A3CE-467FF8556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59F790-5896-4F1E-8CC3-AC0D08A03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54E5B-5AC8-4BB0-9FE9-A5A8966A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C424F-F24F-4BDE-9827-1577C8E5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7C2DD-8551-45C2-9E5D-1714D756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2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4F3F-D76C-4FC4-983D-804B81FC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ED208-943C-40D0-98D0-CF702292D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99656-76B5-481F-B056-4A65095E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204B7-6638-40B5-B04D-83547C59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8540F-97FE-4EBC-B61A-4C67455A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0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45986-1DF6-427B-9137-A1D6992B7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809B1-73F3-4998-B33D-F48E55BC5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74563-814C-44CA-BE49-67C6A746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6BE85-8526-4EAC-81D6-880979C6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42F2-B735-43BA-96BF-1EB544DBB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4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98D20-78DB-4C66-B78E-7445C9B2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6CB51-034D-4CDD-B940-2C4A5C391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602C8-D840-445F-9B0C-E82656595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F62D4-228D-43D1-9820-BF94752B0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34EEE-617C-490A-87DD-089945FB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EF2BEF-6E61-4B42-8EAC-5ED817E1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FA19-4D35-468E-96AC-B1517760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6796D-1386-4B86-A56A-DE09B3E33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B9DDA-052D-47A0-AFEA-81EFCA544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47594-6D3A-4C52-979D-17EE5EDDA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01E52-D489-46DA-913C-47319132FA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99DBB0-A03E-4A3B-842C-24B1ADEFC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2A71D-F556-4D45-B42A-EFFFEC18E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1AB88D-6CDE-4573-A432-DDE11BAEA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844A-C5C3-4E83-9B55-AF709687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57C6BD-894E-41D2-A445-72441135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CFEC1-45AF-432C-BB5E-BDDDA213E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021FA9-149B-46A6-949B-BC8715C18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6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BB59D-C5AC-43DA-8C79-8F802EF85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584C9F-BCB4-46C1-BA74-78CC5ECB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7AC23-3511-44B1-84A1-97F0DEC6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806E-FDD8-4DB8-8474-487730837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8D842-78CD-46F4-B6E3-50BAF4016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9890-F89C-4774-8E1F-FC9CB4530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0CC82-CCC9-438E-9494-44947CF6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18E08-712A-45AE-8BA3-196787992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A930B-4062-47BE-95B7-DABC400C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0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9676-EB0F-4364-ACC7-E5D740E38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51360-8FAC-4655-80A4-72955DF5E2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13B63-AF07-40B6-83AE-F5376322A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2B907-0E4E-4638-858C-2A136E04E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151F8-F5D7-4E85-8760-C79F433EA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1B280-8C94-4002-B74B-0E9E9778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69AEA-FF79-4A6D-8A2A-68CF088E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08B54-A1F2-4003-A4AE-2F25EF1C1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AA968-44DF-4B17-8BB8-915BCF61B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49F5-4652-43BC-9B4B-619FDFD1292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9FF37-CF52-463F-97AC-BD5728719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3A877-6A05-41F2-9FD6-44835E1A6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71196-122C-43A9-8B37-989A2D0A6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4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5D1B31-E0B1-4A8A-91B9-A5A0FB947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Sparks Police Department 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BAE8C8-F127-4C0F-AAF2-FE519A9FF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5260564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LOCAL EMERGENCY PLANNING COMMITTEE GRANTS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0EE3CC45-944F-E5BC-1994-52934A144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1950011"/>
            <a:ext cx="4141760" cy="3872377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96451CF-2B3D-43A1-46E4-DF51CE97262F}"/>
              </a:ext>
            </a:extLst>
          </p:cNvPr>
          <p:cNvSpPr txBox="1"/>
          <p:nvPr/>
        </p:nvSpPr>
        <p:spPr>
          <a:xfrm>
            <a:off x="6590357" y="5375261"/>
            <a:ext cx="3191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Lieutenant Jason Woodard</a:t>
            </a:r>
          </a:p>
        </p:txBody>
      </p:sp>
    </p:spTree>
    <p:extLst>
      <p:ext uri="{BB962C8B-B14F-4D97-AF65-F5344CB8AC3E}">
        <p14:creationId xmlns:p14="http://schemas.microsoft.com/office/powerpoint/2010/main" val="218906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CCBF09-9AC8-43E7-9B0F-C9C323E2B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Sparks Police Department Overview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B60D9-5D7C-4DF0-BE03-353BC3DE7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03158" y="649480"/>
            <a:ext cx="526104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2023</a:t>
            </a:r>
          </a:p>
          <a:p>
            <a:pPr lvl="1"/>
            <a:r>
              <a:rPr lang="en-US" sz="1600" dirty="0"/>
              <a:t>10 Colt M4 Rifles with slings, lights and red dot sights</a:t>
            </a:r>
          </a:p>
          <a:p>
            <a:r>
              <a:rPr lang="en-US" sz="2000" dirty="0"/>
              <a:t>2013</a:t>
            </a:r>
          </a:p>
          <a:p>
            <a:pPr lvl="1"/>
            <a:r>
              <a:rPr lang="en-US" sz="1600" dirty="0"/>
              <a:t>18 Avon facemasks and respirators</a:t>
            </a:r>
          </a:p>
          <a:p>
            <a:r>
              <a:rPr lang="en-US" sz="2000" dirty="0"/>
              <a:t>2012</a:t>
            </a:r>
          </a:p>
          <a:p>
            <a:pPr lvl="1"/>
            <a:r>
              <a:rPr lang="en-US" sz="1600" dirty="0"/>
              <a:t>1 Ballistic “</a:t>
            </a:r>
            <a:r>
              <a:rPr lang="en-US" sz="1600" dirty="0" err="1"/>
              <a:t>Batshield</a:t>
            </a:r>
            <a:r>
              <a:rPr lang="en-US" sz="1600" dirty="0"/>
              <a:t>” with LED light system</a:t>
            </a:r>
          </a:p>
          <a:p>
            <a:r>
              <a:rPr lang="en-US" sz="2000" dirty="0"/>
              <a:t>2011</a:t>
            </a:r>
          </a:p>
          <a:p>
            <a:pPr lvl="1"/>
            <a:r>
              <a:rPr lang="en-US" sz="1600" dirty="0"/>
              <a:t>8 CBRNE canisters</a:t>
            </a:r>
          </a:p>
          <a:p>
            <a:pPr lvl="1"/>
            <a:r>
              <a:rPr lang="en-US" sz="1600" dirty="0"/>
              <a:t>10 Gas masks kits</a:t>
            </a:r>
          </a:p>
          <a:p>
            <a:r>
              <a:rPr lang="en-US" sz="2000" dirty="0"/>
              <a:t>2009</a:t>
            </a:r>
          </a:p>
          <a:p>
            <a:pPr lvl="1"/>
            <a:r>
              <a:rPr lang="en-US" sz="1600" dirty="0"/>
              <a:t>15 Avon facemasks and respirators</a:t>
            </a:r>
          </a:p>
          <a:p>
            <a:pPr lvl="1"/>
            <a:r>
              <a:rPr lang="en-US" sz="1600" dirty="0"/>
              <a:t>9 Hazmat suits and Tyvek coveralls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904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85BC7-8166-4AF1-BF74-BFF493210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126" y="502020"/>
            <a:ext cx="5323715" cy="16429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000"/>
              <a:t>Equipment Disposition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5658BE0-8099-487D-AFF4-A43011252B7C}"/>
              </a:ext>
            </a:extLst>
          </p:cNvPr>
          <p:cNvSpPr txBox="1"/>
          <p:nvPr/>
        </p:nvSpPr>
        <p:spPr>
          <a:xfrm>
            <a:off x="876125" y="2144991"/>
            <a:ext cx="6371082" cy="37601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Colt M4 Rifles and attachments-Purchased in November of 2023</a:t>
            </a:r>
          </a:p>
          <a:p>
            <a:pPr marL="2286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Avon facemasks and respirators- No longer supported</a:t>
            </a:r>
          </a:p>
          <a:p>
            <a:pPr marL="2286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Ballistic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batshield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with LED light system-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Expired, training only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CBRNE canisters- Consumed in training</a:t>
            </a:r>
          </a:p>
          <a:p>
            <a:pPr marL="2286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Gas masks kits-Consumed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Avon facemasks and respirators-No longer supported</a:t>
            </a:r>
          </a:p>
          <a:p>
            <a:pPr marL="2286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Hazmat suits and Tyvek coveralls-Consumed</a:t>
            </a:r>
          </a:p>
        </p:txBody>
      </p:sp>
      <p:sp>
        <p:nvSpPr>
          <p:cNvPr id="80" name="Rectangle 65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25" descr="A picture containing logo&#10;&#10;Description automatically generated">
            <a:extLst>
              <a:ext uri="{FF2B5EF4-FFF2-40B4-BE49-F238E27FC236}">
                <a16:creationId xmlns:a16="http://schemas.microsoft.com/office/drawing/2014/main" id="{46A45524-8B6D-4D73-A2D8-3E249D814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67" y="1495308"/>
            <a:ext cx="4170530" cy="38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3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4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CCBF09-9AC8-43E7-9B0F-C9C323E2B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Colt M4 Rifles</a:t>
            </a:r>
          </a:p>
        </p:txBody>
      </p:sp>
      <p:sp>
        <p:nvSpPr>
          <p:cNvPr id="3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F6AF568-6CEB-958E-9630-BDC82B9035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725" b="9774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9284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14516</TotalTime>
  <Words>113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Office Theme</vt:lpstr>
      <vt:lpstr>Sparks Police Department </vt:lpstr>
      <vt:lpstr>Sparks Police Department Overview</vt:lpstr>
      <vt:lpstr>Equipment Disposition</vt:lpstr>
      <vt:lpstr>Colt M4 Rifles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slide 4</dc:title>
  <dc:creator>ypacheco@cityofsparks.us</dc:creator>
  <cp:lastModifiedBy>Woodard, Jason</cp:lastModifiedBy>
  <cp:revision>159</cp:revision>
  <dcterms:created xsi:type="dcterms:W3CDTF">2019-08-26T21:41:32Z</dcterms:created>
  <dcterms:modified xsi:type="dcterms:W3CDTF">2024-01-17T21:16:14Z</dcterms:modified>
</cp:coreProperties>
</file>