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0.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1.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2.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79" r:id="rId2"/>
    <p:sldMasterId id="2147483677" r:id="rId3"/>
    <p:sldMasterId id="2147483664" r:id="rId4"/>
    <p:sldMasterId id="2147483665" r:id="rId5"/>
    <p:sldMasterId id="2147483667" r:id="rId6"/>
    <p:sldMasterId id="2147483800" r:id="rId7"/>
    <p:sldMasterId id="2147483674" r:id="rId8"/>
    <p:sldMasterId id="2147483805" r:id="rId9"/>
    <p:sldMasterId id="2147483790" r:id="rId10"/>
    <p:sldMasterId id="2147483810" r:id="rId11"/>
    <p:sldMasterId id="2147483795" r:id="rId12"/>
    <p:sldMasterId id="2147483815" r:id="rId13"/>
  </p:sldMasterIdLst>
  <p:notesMasterIdLst>
    <p:notesMasterId r:id="rId58"/>
  </p:notesMasterIdLst>
  <p:handoutMasterIdLst>
    <p:handoutMasterId r:id="rId59"/>
  </p:handoutMasterIdLst>
  <p:sldIdLst>
    <p:sldId id="257" r:id="rId14"/>
    <p:sldId id="513" r:id="rId15"/>
    <p:sldId id="514" r:id="rId16"/>
    <p:sldId id="512" r:id="rId17"/>
    <p:sldId id="453" r:id="rId18"/>
    <p:sldId id="455" r:id="rId19"/>
    <p:sldId id="462" r:id="rId20"/>
    <p:sldId id="493" r:id="rId21"/>
    <p:sldId id="509" r:id="rId22"/>
    <p:sldId id="478" r:id="rId23"/>
    <p:sldId id="517" r:id="rId24"/>
    <p:sldId id="463" r:id="rId25"/>
    <p:sldId id="518" r:id="rId26"/>
    <p:sldId id="483" r:id="rId27"/>
    <p:sldId id="522" r:id="rId28"/>
    <p:sldId id="543" r:id="rId29"/>
    <p:sldId id="519" r:id="rId30"/>
    <p:sldId id="520" r:id="rId31"/>
    <p:sldId id="533" r:id="rId32"/>
    <p:sldId id="521" r:id="rId33"/>
    <p:sldId id="534" r:id="rId34"/>
    <p:sldId id="523" r:id="rId35"/>
    <p:sldId id="524" r:id="rId36"/>
    <p:sldId id="525" r:id="rId37"/>
    <p:sldId id="526" r:id="rId38"/>
    <p:sldId id="541" r:id="rId39"/>
    <p:sldId id="504" r:id="rId40"/>
    <p:sldId id="536" r:id="rId41"/>
    <p:sldId id="537" r:id="rId42"/>
    <p:sldId id="528" r:id="rId43"/>
    <p:sldId id="527" r:id="rId44"/>
    <p:sldId id="538" r:id="rId45"/>
    <p:sldId id="540" r:id="rId46"/>
    <p:sldId id="542" r:id="rId47"/>
    <p:sldId id="529" r:id="rId48"/>
    <p:sldId id="531" r:id="rId49"/>
    <p:sldId id="530" r:id="rId50"/>
    <p:sldId id="492" r:id="rId51"/>
    <p:sldId id="532" r:id="rId52"/>
    <p:sldId id="510" r:id="rId53"/>
    <p:sldId id="535" r:id="rId54"/>
    <p:sldId id="507" r:id="rId55"/>
    <p:sldId id="508" r:id="rId56"/>
    <p:sldId id="494"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933"/>
    <a:srgbClr val="24DC3A"/>
    <a:srgbClr val="19DE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0E1941-E8BC-4531-8D14-5CCB7E238FCC}" v="6" dt="2021-12-29T16:05:26.3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7" autoAdjust="0"/>
    <p:restoredTop sz="95070" autoAdjust="0"/>
  </p:normalViewPr>
  <p:slideViewPr>
    <p:cSldViewPr snapToGrid="0" snapToObjects="1">
      <p:cViewPr varScale="1">
        <p:scale>
          <a:sx n="102" d="100"/>
          <a:sy n="102" d="100"/>
        </p:scale>
        <p:origin x="176" y="50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54" d="100"/>
          <a:sy n="154" d="100"/>
        </p:scale>
        <p:origin x="5432"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microsoft.com/office/2016/11/relationships/changesInfo" Target="changesInfos/changesInfo1.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handoutMaster" Target="handoutMasters/handoutMaster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Hong" userId="KJ7uF80DI9kF07DB5WXKkbUpRHppl/itIoE74IZVa4Q=" providerId="None" clId="Web-{570E1941-E8BC-4531-8D14-5CCB7E238FCC}"/>
    <pc:docChg chg="modSld">
      <pc:chgData name="Melissa Hong" userId="KJ7uF80DI9kF07DB5WXKkbUpRHppl/itIoE74IZVa4Q=" providerId="None" clId="Web-{570E1941-E8BC-4531-8D14-5CCB7E238FCC}" dt="2021-12-29T16:06:15.531" v="11" actId="20577"/>
      <pc:docMkLst>
        <pc:docMk/>
      </pc:docMkLst>
      <pc:sldChg chg="addSp delSp modSp">
        <pc:chgData name="Melissa Hong" userId="KJ7uF80DI9kF07DB5WXKkbUpRHppl/itIoE74IZVa4Q=" providerId="None" clId="Web-{570E1941-E8BC-4531-8D14-5CCB7E238FCC}" dt="2021-12-29T16:05:26.340" v="9"/>
        <pc:sldMkLst>
          <pc:docMk/>
          <pc:sldMk cId="3699914283" sldId="483"/>
        </pc:sldMkLst>
        <pc:spChg chg="add del mod">
          <ac:chgData name="Melissa Hong" userId="KJ7uF80DI9kF07DB5WXKkbUpRHppl/itIoE74IZVa4Q=" providerId="None" clId="Web-{570E1941-E8BC-4531-8D14-5CCB7E238FCC}" dt="2021-12-29T16:05:26.340" v="9"/>
          <ac:spMkLst>
            <pc:docMk/>
            <pc:sldMk cId="3699914283" sldId="483"/>
            <ac:spMk id="9" creationId="{86813FD6-6D6C-4555-AE67-3862DE0A1915}"/>
          </ac:spMkLst>
        </pc:spChg>
      </pc:sldChg>
      <pc:sldChg chg="modSp">
        <pc:chgData name="Melissa Hong" userId="KJ7uF80DI9kF07DB5WXKkbUpRHppl/itIoE74IZVa4Q=" providerId="None" clId="Web-{570E1941-E8BC-4531-8D14-5CCB7E238FCC}" dt="2021-12-29T16:04:54.432" v="6" actId="20577"/>
        <pc:sldMkLst>
          <pc:docMk/>
          <pc:sldMk cId="3353404941" sldId="518"/>
        </pc:sldMkLst>
        <pc:graphicFrameChg chg="modGraphic">
          <ac:chgData name="Melissa Hong" userId="KJ7uF80DI9kF07DB5WXKkbUpRHppl/itIoE74IZVa4Q=" providerId="None" clId="Web-{570E1941-E8BC-4531-8D14-5CCB7E238FCC}" dt="2021-12-29T16:04:54.432" v="6" actId="20577"/>
          <ac:graphicFrameMkLst>
            <pc:docMk/>
            <pc:sldMk cId="3353404941" sldId="518"/>
            <ac:graphicFrameMk id="8" creationId="{FAE6CFD3-5F05-8840-8070-3CDF1B4EA81D}"/>
          </ac:graphicFrameMkLst>
        </pc:graphicFrameChg>
      </pc:sldChg>
      <pc:sldChg chg="modSp">
        <pc:chgData name="Melissa Hong" userId="KJ7uF80DI9kF07DB5WXKkbUpRHppl/itIoE74IZVa4Q=" providerId="None" clId="Web-{570E1941-E8BC-4531-8D14-5CCB7E238FCC}" dt="2021-12-29T16:06:15.531" v="11" actId="20577"/>
        <pc:sldMkLst>
          <pc:docMk/>
          <pc:sldMk cId="2571766767" sldId="529"/>
        </pc:sldMkLst>
        <pc:graphicFrameChg chg="modGraphic">
          <ac:chgData name="Melissa Hong" userId="KJ7uF80DI9kF07DB5WXKkbUpRHppl/itIoE74IZVa4Q=" providerId="None" clId="Web-{570E1941-E8BC-4531-8D14-5CCB7E238FCC}" dt="2021-12-29T16:06:15.531" v="11" actId="20577"/>
          <ac:graphicFrameMkLst>
            <pc:docMk/>
            <pc:sldMk cId="2571766767" sldId="529"/>
            <ac:graphicFrameMk id="3" creationId="{BA8119B7-E36B-B24F-9892-2033697A3357}"/>
          </ac:graphicFrameMkLst>
        </pc:graphicFrame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ata1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17ACE9-7CCB-9E47-96F5-C4422BEB2A96}" type="doc">
      <dgm:prSet loTypeId="urn:microsoft.com/office/officeart/2005/8/layout/vList4" loCatId="" qsTypeId="urn:microsoft.com/office/officeart/2005/8/quickstyle/simple3" qsCatId="simple" csTypeId="urn:microsoft.com/office/officeart/2005/8/colors/colorful2" csCatId="colorful" phldr="1"/>
      <dgm:spPr/>
      <dgm:t>
        <a:bodyPr/>
        <a:lstStyle/>
        <a:p>
          <a:endParaRPr lang="en-US"/>
        </a:p>
      </dgm:t>
    </dgm:pt>
    <dgm:pt modelId="{9D59E0C6-52A3-1C44-AC68-B0116BADB522}">
      <dgm:prSet custT="1"/>
      <dgm:spPr/>
      <dgm:t>
        <a:bodyPr/>
        <a:lstStyle/>
        <a:p>
          <a:pPr rtl="0">
            <a:lnSpc>
              <a:spcPct val="100000"/>
            </a:lnSpc>
          </a:pPr>
          <a:r>
            <a:rPr lang="en-US" sz="2000" dirty="0"/>
            <a:t>Homebase has been working with Continuums of Care and homeless service providers throughout the country for three decades on eradicating homelessness. </a:t>
          </a:r>
        </a:p>
      </dgm:t>
    </dgm:pt>
    <dgm:pt modelId="{5B9F2870-7F13-274B-B1EF-E737A71FB61F}" type="parTrans" cxnId="{EC812546-45E4-5549-88EE-C2E9A5D2BA3E}">
      <dgm:prSet/>
      <dgm:spPr/>
      <dgm:t>
        <a:bodyPr/>
        <a:lstStyle/>
        <a:p>
          <a:endParaRPr lang="en-US"/>
        </a:p>
      </dgm:t>
    </dgm:pt>
    <dgm:pt modelId="{8DF351D2-3059-2A41-886E-6E3DBF40FA76}" type="sibTrans" cxnId="{EC812546-45E4-5549-88EE-C2E9A5D2BA3E}">
      <dgm:prSet/>
      <dgm:spPr/>
      <dgm:t>
        <a:bodyPr/>
        <a:lstStyle/>
        <a:p>
          <a:endParaRPr lang="en-US"/>
        </a:p>
      </dgm:t>
    </dgm:pt>
    <dgm:pt modelId="{7F305554-5541-A145-892B-6D325793D960}">
      <dgm:prSet custT="1"/>
      <dgm:spPr/>
      <dgm:t>
        <a:bodyPr/>
        <a:lstStyle/>
        <a:p>
          <a:pPr rtl="0">
            <a:lnSpc>
              <a:spcPct val="100000"/>
            </a:lnSpc>
          </a:pPr>
          <a:r>
            <a:rPr lang="en-US" sz="2000" b="1" dirty="0"/>
            <a:t>We</a:t>
          </a:r>
          <a:r>
            <a:rPr lang="en-US" sz="2000" b="1" baseline="0" dirty="0"/>
            <a:t> help </a:t>
          </a:r>
          <a:r>
            <a:rPr lang="en-US" sz="2000" b="1" dirty="0" err="1"/>
            <a:t>CoCs</a:t>
          </a:r>
          <a:r>
            <a:rPr lang="en-US" sz="2000" b="1" dirty="0"/>
            <a:t> </a:t>
          </a:r>
          <a:r>
            <a:rPr lang="en-US" sz="2000" dirty="0"/>
            <a:t>design and implement</a:t>
          </a:r>
          <a:r>
            <a:rPr lang="en-US" sz="2000" baseline="0" dirty="0"/>
            <a:t> </a:t>
          </a:r>
          <a:r>
            <a:rPr lang="en-US" sz="2000" dirty="0"/>
            <a:t>Housing First, Coordinated Entry, and other major system changes.</a:t>
          </a:r>
        </a:p>
      </dgm:t>
    </dgm:pt>
    <dgm:pt modelId="{69451465-1F12-5C48-A607-38775660ADAB}" type="parTrans" cxnId="{98B386DF-9911-A24B-9273-F27F2390B181}">
      <dgm:prSet/>
      <dgm:spPr/>
      <dgm:t>
        <a:bodyPr/>
        <a:lstStyle/>
        <a:p>
          <a:endParaRPr lang="en-US"/>
        </a:p>
      </dgm:t>
    </dgm:pt>
    <dgm:pt modelId="{D2E0583A-CEB0-9645-BB66-86DC7B908C0E}" type="sibTrans" cxnId="{98B386DF-9911-A24B-9273-F27F2390B181}">
      <dgm:prSet/>
      <dgm:spPr/>
      <dgm:t>
        <a:bodyPr/>
        <a:lstStyle/>
        <a:p>
          <a:endParaRPr lang="en-US"/>
        </a:p>
      </dgm:t>
    </dgm:pt>
    <dgm:pt modelId="{5CD24988-D9EE-764F-B09F-53F27526A0A4}" type="pres">
      <dgm:prSet presAssocID="{A417ACE9-7CCB-9E47-96F5-C4422BEB2A96}" presName="linear" presStyleCnt="0">
        <dgm:presLayoutVars>
          <dgm:dir/>
          <dgm:resizeHandles val="exact"/>
        </dgm:presLayoutVars>
      </dgm:prSet>
      <dgm:spPr/>
    </dgm:pt>
    <dgm:pt modelId="{C38E6865-7D99-F444-9188-BA0499EC1946}" type="pres">
      <dgm:prSet presAssocID="{9D59E0C6-52A3-1C44-AC68-B0116BADB522}" presName="comp" presStyleCnt="0"/>
      <dgm:spPr/>
    </dgm:pt>
    <dgm:pt modelId="{3AEE6399-01D7-254B-A96D-707AF6EA208A}" type="pres">
      <dgm:prSet presAssocID="{9D59E0C6-52A3-1C44-AC68-B0116BADB522}" presName="box" presStyleLbl="node1" presStyleIdx="0" presStyleCnt="2" custLinFactNeighborX="-1003" custLinFactNeighborY="4685"/>
      <dgm:spPr/>
    </dgm:pt>
    <dgm:pt modelId="{CFCC7124-D139-B34E-95AA-F0933E6D560D}" type="pres">
      <dgm:prSet presAssocID="{9D59E0C6-52A3-1C44-AC68-B0116BADB522}" presName="img" presStyleLbl="fgImgPlace1" presStyleIdx="0" presStyleCnt="2" custScaleX="62856" custScaleY="54723"/>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 modelId="{DCF0FA30-A1FF-2D46-88BD-1B0023C0AAB7}" type="pres">
      <dgm:prSet presAssocID="{9D59E0C6-52A3-1C44-AC68-B0116BADB522}" presName="text" presStyleLbl="node1" presStyleIdx="0" presStyleCnt="2">
        <dgm:presLayoutVars>
          <dgm:bulletEnabled val="1"/>
        </dgm:presLayoutVars>
      </dgm:prSet>
      <dgm:spPr/>
    </dgm:pt>
    <dgm:pt modelId="{79BC014E-DA44-B248-94DC-9108E9FBBF0A}" type="pres">
      <dgm:prSet presAssocID="{8DF351D2-3059-2A41-886E-6E3DBF40FA76}" presName="spacer" presStyleCnt="0"/>
      <dgm:spPr/>
    </dgm:pt>
    <dgm:pt modelId="{5211B5CC-D465-9E42-93E1-91F647237221}" type="pres">
      <dgm:prSet presAssocID="{7F305554-5541-A145-892B-6D325793D960}" presName="comp" presStyleCnt="0"/>
      <dgm:spPr/>
    </dgm:pt>
    <dgm:pt modelId="{D0317B67-7D2E-374D-96C1-2D1FDE315661}" type="pres">
      <dgm:prSet presAssocID="{7F305554-5541-A145-892B-6D325793D960}" presName="box" presStyleLbl="node1" presStyleIdx="1" presStyleCnt="2"/>
      <dgm:spPr/>
    </dgm:pt>
    <dgm:pt modelId="{04A71A62-F9AC-0A48-8DE8-68A2FEFE16BD}" type="pres">
      <dgm:prSet presAssocID="{7F305554-5541-A145-892B-6D325793D960}" presName="img" presStyleLbl="fgImgPlace1" presStyleIdx="1" presStyleCnt="2" custScaleX="63727" custScaleY="60328"/>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pt>
    <dgm:pt modelId="{97F8A2C8-E837-AA49-B21F-9A9855E5B3DE}" type="pres">
      <dgm:prSet presAssocID="{7F305554-5541-A145-892B-6D325793D960}" presName="text" presStyleLbl="node1" presStyleIdx="1" presStyleCnt="2">
        <dgm:presLayoutVars>
          <dgm:bulletEnabled val="1"/>
        </dgm:presLayoutVars>
      </dgm:prSet>
      <dgm:spPr/>
    </dgm:pt>
  </dgm:ptLst>
  <dgm:cxnLst>
    <dgm:cxn modelId="{E937E218-8D6A-D347-BAF1-632C7B4DE174}" type="presOf" srcId="{9D59E0C6-52A3-1C44-AC68-B0116BADB522}" destId="{3AEE6399-01D7-254B-A96D-707AF6EA208A}" srcOrd="0" destOrd="0" presId="urn:microsoft.com/office/officeart/2005/8/layout/vList4"/>
    <dgm:cxn modelId="{DD71272F-54F5-8049-9931-F173EA24F72D}" type="presOf" srcId="{7F305554-5541-A145-892B-6D325793D960}" destId="{D0317B67-7D2E-374D-96C1-2D1FDE315661}" srcOrd="0" destOrd="0" presId="urn:microsoft.com/office/officeart/2005/8/layout/vList4"/>
    <dgm:cxn modelId="{1ACEEA37-CEB4-5E4E-81E9-F7019F348430}" type="presOf" srcId="{7F305554-5541-A145-892B-6D325793D960}" destId="{97F8A2C8-E837-AA49-B21F-9A9855E5B3DE}" srcOrd="1" destOrd="0" presId="urn:microsoft.com/office/officeart/2005/8/layout/vList4"/>
    <dgm:cxn modelId="{EC812546-45E4-5549-88EE-C2E9A5D2BA3E}" srcId="{A417ACE9-7CCB-9E47-96F5-C4422BEB2A96}" destId="{9D59E0C6-52A3-1C44-AC68-B0116BADB522}" srcOrd="0" destOrd="0" parTransId="{5B9F2870-7F13-274B-B1EF-E737A71FB61F}" sibTransId="{8DF351D2-3059-2A41-886E-6E3DBF40FA76}"/>
    <dgm:cxn modelId="{B0E9C075-532D-AE42-8D55-4959E7D48DD4}" type="presOf" srcId="{A417ACE9-7CCB-9E47-96F5-C4422BEB2A96}" destId="{5CD24988-D9EE-764F-B09F-53F27526A0A4}" srcOrd="0" destOrd="0" presId="urn:microsoft.com/office/officeart/2005/8/layout/vList4"/>
    <dgm:cxn modelId="{67D28FA9-8924-8B48-A840-95E035A13A65}" type="presOf" srcId="{9D59E0C6-52A3-1C44-AC68-B0116BADB522}" destId="{DCF0FA30-A1FF-2D46-88BD-1B0023C0AAB7}" srcOrd="1" destOrd="0" presId="urn:microsoft.com/office/officeart/2005/8/layout/vList4"/>
    <dgm:cxn modelId="{98B386DF-9911-A24B-9273-F27F2390B181}" srcId="{A417ACE9-7CCB-9E47-96F5-C4422BEB2A96}" destId="{7F305554-5541-A145-892B-6D325793D960}" srcOrd="1" destOrd="0" parTransId="{69451465-1F12-5C48-A607-38775660ADAB}" sibTransId="{D2E0583A-CEB0-9645-BB66-86DC7B908C0E}"/>
    <dgm:cxn modelId="{94EF5536-F157-DC4C-8483-75997732C2EB}" type="presParOf" srcId="{5CD24988-D9EE-764F-B09F-53F27526A0A4}" destId="{C38E6865-7D99-F444-9188-BA0499EC1946}" srcOrd="0" destOrd="0" presId="urn:microsoft.com/office/officeart/2005/8/layout/vList4"/>
    <dgm:cxn modelId="{46814D0E-EA3D-274C-9897-EC5ACB40059E}" type="presParOf" srcId="{C38E6865-7D99-F444-9188-BA0499EC1946}" destId="{3AEE6399-01D7-254B-A96D-707AF6EA208A}" srcOrd="0" destOrd="0" presId="urn:microsoft.com/office/officeart/2005/8/layout/vList4"/>
    <dgm:cxn modelId="{2A252256-B44F-7949-AB81-B7811FC5415A}" type="presParOf" srcId="{C38E6865-7D99-F444-9188-BA0499EC1946}" destId="{CFCC7124-D139-B34E-95AA-F0933E6D560D}" srcOrd="1" destOrd="0" presId="urn:microsoft.com/office/officeart/2005/8/layout/vList4"/>
    <dgm:cxn modelId="{92E1B9A0-2685-5744-A6FF-6E4593A3C414}" type="presParOf" srcId="{C38E6865-7D99-F444-9188-BA0499EC1946}" destId="{DCF0FA30-A1FF-2D46-88BD-1B0023C0AAB7}" srcOrd="2" destOrd="0" presId="urn:microsoft.com/office/officeart/2005/8/layout/vList4"/>
    <dgm:cxn modelId="{94017988-6C5A-B24D-9E98-1B853F853BE8}" type="presParOf" srcId="{5CD24988-D9EE-764F-B09F-53F27526A0A4}" destId="{79BC014E-DA44-B248-94DC-9108E9FBBF0A}" srcOrd="1" destOrd="0" presId="urn:microsoft.com/office/officeart/2005/8/layout/vList4"/>
    <dgm:cxn modelId="{EB23FB50-475D-F64F-AFEE-171CAE234EA7}" type="presParOf" srcId="{5CD24988-D9EE-764F-B09F-53F27526A0A4}" destId="{5211B5CC-D465-9E42-93E1-91F647237221}" srcOrd="2" destOrd="0" presId="urn:microsoft.com/office/officeart/2005/8/layout/vList4"/>
    <dgm:cxn modelId="{DC8B7C3D-0127-4841-A98C-0C4ACCEF16C0}" type="presParOf" srcId="{5211B5CC-D465-9E42-93E1-91F647237221}" destId="{D0317B67-7D2E-374D-96C1-2D1FDE315661}" srcOrd="0" destOrd="0" presId="urn:microsoft.com/office/officeart/2005/8/layout/vList4"/>
    <dgm:cxn modelId="{278E95B5-2239-E047-B52A-D32EDFC1ED8B}" type="presParOf" srcId="{5211B5CC-D465-9E42-93E1-91F647237221}" destId="{04A71A62-F9AC-0A48-8DE8-68A2FEFE16BD}" srcOrd="1" destOrd="0" presId="urn:microsoft.com/office/officeart/2005/8/layout/vList4"/>
    <dgm:cxn modelId="{63B872FB-DF8E-5949-9ABE-9926E1809927}" type="presParOf" srcId="{5211B5CC-D465-9E42-93E1-91F647237221}" destId="{97F8A2C8-E837-AA49-B21F-9A9855E5B3D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A059E0-E3E5-FB4B-962C-C8E3B6D65B04}" type="doc">
      <dgm:prSet loTypeId="urn:microsoft.com/office/officeart/2005/8/layout/hList1" loCatId="" qsTypeId="urn:microsoft.com/office/officeart/2005/8/quickstyle/simple3" qsCatId="simple" csTypeId="urn:microsoft.com/office/officeart/2005/8/colors/colorful1" csCatId="colorful" phldr="1"/>
      <dgm:spPr/>
      <dgm:t>
        <a:bodyPr/>
        <a:lstStyle/>
        <a:p>
          <a:endParaRPr lang="en-US"/>
        </a:p>
      </dgm:t>
    </dgm:pt>
    <dgm:pt modelId="{D6FE3C00-D57F-5745-832E-D1B13AFC106D}">
      <dgm:prSet custT="1"/>
      <dgm:spPr/>
      <dgm:t>
        <a:bodyPr/>
        <a:lstStyle/>
        <a:p>
          <a:pPr>
            <a:lnSpc>
              <a:spcPct val="100000"/>
            </a:lnSpc>
          </a:pPr>
          <a:r>
            <a:rPr lang="en-US" sz="2200" dirty="0"/>
            <a:t>HUD </a:t>
          </a:r>
          <a:r>
            <a:rPr lang="en-US" sz="2200" dirty="0">
              <a:latin typeface="Helvetica"/>
            </a:rPr>
            <a:t>requirements</a:t>
          </a:r>
          <a:r>
            <a:rPr lang="en-US" sz="2200" dirty="0"/>
            <a:t> for CE process </a:t>
          </a:r>
          <a:r>
            <a:rPr lang="en-US" sz="2200" dirty="0">
              <a:latin typeface="Helvetica"/>
            </a:rPr>
            <a:t>applies</a:t>
          </a:r>
          <a:r>
            <a:rPr lang="en-US" sz="2200" dirty="0"/>
            <a:t> to VSPs and serving DV survivors</a:t>
          </a:r>
        </a:p>
      </dgm:t>
    </dgm:pt>
    <dgm:pt modelId="{1E0BD11F-0516-0240-BFC4-EF113B2E7DD3}" type="parTrans" cxnId="{CDED6554-C201-BB48-9301-21F656D34316}">
      <dgm:prSet/>
      <dgm:spPr/>
      <dgm:t>
        <a:bodyPr/>
        <a:lstStyle/>
        <a:p>
          <a:pPr>
            <a:lnSpc>
              <a:spcPct val="100000"/>
            </a:lnSpc>
          </a:pPr>
          <a:endParaRPr lang="en-US"/>
        </a:p>
      </dgm:t>
    </dgm:pt>
    <dgm:pt modelId="{729B2512-CE7D-114A-991D-D16614DBACA5}" type="sibTrans" cxnId="{CDED6554-C201-BB48-9301-21F656D34316}">
      <dgm:prSet/>
      <dgm:spPr/>
      <dgm:t>
        <a:bodyPr/>
        <a:lstStyle/>
        <a:p>
          <a:pPr>
            <a:lnSpc>
              <a:spcPct val="100000"/>
            </a:lnSpc>
          </a:pPr>
          <a:endParaRPr lang="en-US"/>
        </a:p>
      </dgm:t>
    </dgm:pt>
    <dgm:pt modelId="{972AA3CC-9067-B145-B904-4DC1A7B36D60}">
      <dgm:prSet custT="1"/>
      <dgm:spPr/>
      <dgm:t>
        <a:bodyPr/>
        <a:lstStyle/>
        <a:p>
          <a:pPr>
            <a:lnSpc>
              <a:spcPct val="100000"/>
            </a:lnSpc>
          </a:pPr>
          <a:r>
            <a:rPr lang="en-US" sz="2200" dirty="0"/>
            <a:t>CoC’s privacy standards should be communicated via:  </a:t>
          </a:r>
        </a:p>
      </dgm:t>
    </dgm:pt>
    <dgm:pt modelId="{42EE1B5A-4A74-0544-8753-EA4AADDAD42C}" type="parTrans" cxnId="{5AD483A1-5586-2C4D-B017-F068DF7B9004}">
      <dgm:prSet/>
      <dgm:spPr/>
      <dgm:t>
        <a:bodyPr/>
        <a:lstStyle/>
        <a:p>
          <a:pPr>
            <a:lnSpc>
              <a:spcPct val="100000"/>
            </a:lnSpc>
          </a:pPr>
          <a:endParaRPr lang="en-US"/>
        </a:p>
      </dgm:t>
    </dgm:pt>
    <dgm:pt modelId="{45290D43-0FA5-014A-BBED-3AEBF55DE9CA}" type="sibTrans" cxnId="{5AD483A1-5586-2C4D-B017-F068DF7B9004}">
      <dgm:prSet/>
      <dgm:spPr/>
      <dgm:t>
        <a:bodyPr/>
        <a:lstStyle/>
        <a:p>
          <a:pPr>
            <a:lnSpc>
              <a:spcPct val="100000"/>
            </a:lnSpc>
          </a:pPr>
          <a:endParaRPr lang="en-US"/>
        </a:p>
      </dgm:t>
    </dgm:pt>
    <dgm:pt modelId="{D064A5FB-C290-C041-8FAB-948F89632887}">
      <dgm:prSet custT="1"/>
      <dgm:spPr/>
      <dgm:t>
        <a:bodyPr/>
        <a:lstStyle/>
        <a:p>
          <a:pPr>
            <a:lnSpc>
              <a:spcPts val="2360"/>
            </a:lnSpc>
            <a:spcAft>
              <a:spcPts val="500"/>
            </a:spcAft>
            <a:buFont typeface="+mj-lt"/>
            <a:buAutoNum type="arabicPeriod"/>
          </a:pPr>
          <a:r>
            <a:rPr lang="en-US" sz="1800" dirty="0"/>
            <a:t> CoC’s Coordinated Entry Policies and Procedures; and </a:t>
          </a:r>
        </a:p>
      </dgm:t>
    </dgm:pt>
    <dgm:pt modelId="{CA7FFF8C-3F8D-024A-BFD4-C3D699843B1E}" type="parTrans" cxnId="{8F21C2DF-74C5-AA43-9A41-705F83A9384D}">
      <dgm:prSet/>
      <dgm:spPr/>
      <dgm:t>
        <a:bodyPr/>
        <a:lstStyle/>
        <a:p>
          <a:pPr>
            <a:lnSpc>
              <a:spcPct val="100000"/>
            </a:lnSpc>
          </a:pPr>
          <a:endParaRPr lang="en-US"/>
        </a:p>
      </dgm:t>
    </dgm:pt>
    <dgm:pt modelId="{0E360C34-9CEA-4842-B0D1-8CE659AAAC05}" type="sibTrans" cxnId="{8F21C2DF-74C5-AA43-9A41-705F83A9384D}">
      <dgm:prSet/>
      <dgm:spPr/>
      <dgm:t>
        <a:bodyPr/>
        <a:lstStyle/>
        <a:p>
          <a:pPr>
            <a:lnSpc>
              <a:spcPct val="100000"/>
            </a:lnSpc>
          </a:pPr>
          <a:endParaRPr lang="en-US"/>
        </a:p>
      </dgm:t>
    </dgm:pt>
    <dgm:pt modelId="{FA969AF8-CB4B-774B-84BD-D7DF40D9502C}">
      <dgm:prSet custT="1"/>
      <dgm:spPr/>
      <dgm:t>
        <a:bodyPr/>
        <a:lstStyle/>
        <a:p>
          <a:pPr>
            <a:lnSpc>
              <a:spcPts val="2360"/>
            </a:lnSpc>
            <a:spcAft>
              <a:spcPts val="500"/>
            </a:spcAft>
            <a:buFont typeface="+mj-lt"/>
            <a:buAutoNum type="arabicPeriod"/>
          </a:pPr>
          <a:r>
            <a:rPr lang="en-US" sz="1800" dirty="0"/>
            <a:t> Privacy Notice</a:t>
          </a:r>
        </a:p>
      </dgm:t>
    </dgm:pt>
    <dgm:pt modelId="{1F17083A-752B-D549-99AC-47B73EA8F366}" type="parTrans" cxnId="{68F616EB-3A22-5B44-AA07-EEBD51D27840}">
      <dgm:prSet/>
      <dgm:spPr/>
      <dgm:t>
        <a:bodyPr/>
        <a:lstStyle/>
        <a:p>
          <a:pPr>
            <a:lnSpc>
              <a:spcPct val="100000"/>
            </a:lnSpc>
          </a:pPr>
          <a:endParaRPr lang="en-US"/>
        </a:p>
      </dgm:t>
    </dgm:pt>
    <dgm:pt modelId="{C0DAAB5D-837C-744E-A8A5-56EF3D72E449}" type="sibTrans" cxnId="{68F616EB-3A22-5B44-AA07-EEBD51D27840}">
      <dgm:prSet/>
      <dgm:spPr/>
      <dgm:t>
        <a:bodyPr/>
        <a:lstStyle/>
        <a:p>
          <a:pPr>
            <a:lnSpc>
              <a:spcPct val="100000"/>
            </a:lnSpc>
          </a:pPr>
          <a:endParaRPr lang="en-US"/>
        </a:p>
      </dgm:t>
    </dgm:pt>
    <dgm:pt modelId="{E36AF5C3-FEEA-8A4A-947E-BF5B2DF9111B}">
      <dgm:prSet custT="1"/>
      <dgm:spPr/>
      <dgm:t>
        <a:bodyPr/>
        <a:lstStyle/>
        <a:p>
          <a:pPr>
            <a:lnSpc>
              <a:spcPts val="2360"/>
            </a:lnSpc>
            <a:spcAft>
              <a:spcPts val="500"/>
            </a:spcAft>
          </a:pPr>
          <a:r>
            <a:rPr lang="en-US" sz="1800" dirty="0"/>
            <a:t>Required to follow the baseline HMIS privacy requirements for all methods of data collection, use, and disclosure, including electronic, paper and verbal disclosures</a:t>
          </a:r>
        </a:p>
      </dgm:t>
    </dgm:pt>
    <dgm:pt modelId="{11C72932-7728-FF4E-9764-50FB4996EA62}" type="parTrans" cxnId="{1C118F06-6207-224F-AF27-C25A922B5C5F}">
      <dgm:prSet/>
      <dgm:spPr/>
      <dgm:t>
        <a:bodyPr/>
        <a:lstStyle/>
        <a:p>
          <a:pPr>
            <a:lnSpc>
              <a:spcPct val="100000"/>
            </a:lnSpc>
          </a:pPr>
          <a:endParaRPr lang="en-US"/>
        </a:p>
      </dgm:t>
    </dgm:pt>
    <dgm:pt modelId="{83E6E0B6-6EDE-3148-A308-83D12CB7756D}" type="sibTrans" cxnId="{1C118F06-6207-224F-AF27-C25A922B5C5F}">
      <dgm:prSet/>
      <dgm:spPr/>
      <dgm:t>
        <a:bodyPr/>
        <a:lstStyle/>
        <a:p>
          <a:pPr>
            <a:lnSpc>
              <a:spcPct val="100000"/>
            </a:lnSpc>
          </a:pPr>
          <a:endParaRPr lang="en-US"/>
        </a:p>
      </dgm:t>
    </dgm:pt>
    <dgm:pt modelId="{07875903-2610-F649-986B-32863FB7E1E0}" type="pres">
      <dgm:prSet presAssocID="{76A059E0-E3E5-FB4B-962C-C8E3B6D65B04}" presName="Name0" presStyleCnt="0">
        <dgm:presLayoutVars>
          <dgm:dir/>
          <dgm:animLvl val="lvl"/>
          <dgm:resizeHandles val="exact"/>
        </dgm:presLayoutVars>
      </dgm:prSet>
      <dgm:spPr/>
    </dgm:pt>
    <dgm:pt modelId="{7AB43650-880D-E44C-B50C-5BBC9D8EC778}" type="pres">
      <dgm:prSet presAssocID="{D6FE3C00-D57F-5745-832E-D1B13AFC106D}" presName="composite" presStyleCnt="0"/>
      <dgm:spPr/>
    </dgm:pt>
    <dgm:pt modelId="{5141BCE0-CA16-5E4A-88BF-D2337E5A0C1C}" type="pres">
      <dgm:prSet presAssocID="{D6FE3C00-D57F-5745-832E-D1B13AFC106D}" presName="parTx" presStyleLbl="alignNode1" presStyleIdx="0" presStyleCnt="2">
        <dgm:presLayoutVars>
          <dgm:chMax val="0"/>
          <dgm:chPref val="0"/>
          <dgm:bulletEnabled val="1"/>
        </dgm:presLayoutVars>
      </dgm:prSet>
      <dgm:spPr/>
    </dgm:pt>
    <dgm:pt modelId="{DF66B768-09E0-0A4A-914D-96E546EA31F5}" type="pres">
      <dgm:prSet presAssocID="{D6FE3C00-D57F-5745-832E-D1B13AFC106D}" presName="desTx" presStyleLbl="alignAccFollowNode1" presStyleIdx="0" presStyleCnt="2">
        <dgm:presLayoutVars>
          <dgm:bulletEnabled val="1"/>
        </dgm:presLayoutVars>
      </dgm:prSet>
      <dgm:spPr/>
    </dgm:pt>
    <dgm:pt modelId="{86730099-48E8-E74E-B162-2B05E695B95B}" type="pres">
      <dgm:prSet presAssocID="{729B2512-CE7D-114A-991D-D16614DBACA5}" presName="space" presStyleCnt="0"/>
      <dgm:spPr/>
    </dgm:pt>
    <dgm:pt modelId="{7DCC29CF-3A4C-DC45-84EA-0FC5B702DA3E}" type="pres">
      <dgm:prSet presAssocID="{972AA3CC-9067-B145-B904-4DC1A7B36D60}" presName="composite" presStyleCnt="0"/>
      <dgm:spPr/>
    </dgm:pt>
    <dgm:pt modelId="{8715254F-3E56-064B-9D60-E0F7DEFC7449}" type="pres">
      <dgm:prSet presAssocID="{972AA3CC-9067-B145-B904-4DC1A7B36D60}" presName="parTx" presStyleLbl="alignNode1" presStyleIdx="1" presStyleCnt="2">
        <dgm:presLayoutVars>
          <dgm:chMax val="0"/>
          <dgm:chPref val="0"/>
          <dgm:bulletEnabled val="1"/>
        </dgm:presLayoutVars>
      </dgm:prSet>
      <dgm:spPr/>
    </dgm:pt>
    <dgm:pt modelId="{156C8D80-5F32-3543-8D8F-05B2D076DB5E}" type="pres">
      <dgm:prSet presAssocID="{972AA3CC-9067-B145-B904-4DC1A7B36D60}" presName="desTx" presStyleLbl="alignAccFollowNode1" presStyleIdx="1" presStyleCnt="2">
        <dgm:presLayoutVars>
          <dgm:bulletEnabled val="1"/>
        </dgm:presLayoutVars>
      </dgm:prSet>
      <dgm:spPr/>
    </dgm:pt>
  </dgm:ptLst>
  <dgm:cxnLst>
    <dgm:cxn modelId="{51561704-F789-B84A-AD30-89B6AC759DF2}" type="presOf" srcId="{D064A5FB-C290-C041-8FAB-948F89632887}" destId="{156C8D80-5F32-3543-8D8F-05B2D076DB5E}" srcOrd="0" destOrd="0" presId="urn:microsoft.com/office/officeart/2005/8/layout/hList1"/>
    <dgm:cxn modelId="{1C118F06-6207-224F-AF27-C25A922B5C5F}" srcId="{D6FE3C00-D57F-5745-832E-D1B13AFC106D}" destId="{E36AF5C3-FEEA-8A4A-947E-BF5B2DF9111B}" srcOrd="0" destOrd="0" parTransId="{11C72932-7728-FF4E-9764-50FB4996EA62}" sibTransId="{83E6E0B6-6EDE-3148-A308-83D12CB7756D}"/>
    <dgm:cxn modelId="{5B56B526-C17D-AA4A-8930-812505745B85}" type="presOf" srcId="{972AA3CC-9067-B145-B904-4DC1A7B36D60}" destId="{8715254F-3E56-064B-9D60-E0F7DEFC7449}" srcOrd="0" destOrd="0" presId="urn:microsoft.com/office/officeart/2005/8/layout/hList1"/>
    <dgm:cxn modelId="{EF5D6034-7D0C-9F4D-BD9E-C2A5A18AAE5D}" type="presOf" srcId="{E36AF5C3-FEEA-8A4A-947E-BF5B2DF9111B}" destId="{DF66B768-09E0-0A4A-914D-96E546EA31F5}" srcOrd="0" destOrd="0" presId="urn:microsoft.com/office/officeart/2005/8/layout/hList1"/>
    <dgm:cxn modelId="{0094D53E-3249-4C4F-AA3D-B6481387D429}" type="presOf" srcId="{D6FE3C00-D57F-5745-832E-D1B13AFC106D}" destId="{5141BCE0-CA16-5E4A-88BF-D2337E5A0C1C}" srcOrd="0" destOrd="0" presId="urn:microsoft.com/office/officeart/2005/8/layout/hList1"/>
    <dgm:cxn modelId="{CDED6554-C201-BB48-9301-21F656D34316}" srcId="{76A059E0-E3E5-FB4B-962C-C8E3B6D65B04}" destId="{D6FE3C00-D57F-5745-832E-D1B13AFC106D}" srcOrd="0" destOrd="0" parTransId="{1E0BD11F-0516-0240-BFC4-EF113B2E7DD3}" sibTransId="{729B2512-CE7D-114A-991D-D16614DBACA5}"/>
    <dgm:cxn modelId="{CF2B6A72-277F-5E4C-9C38-E8C847D09A8D}" type="presOf" srcId="{FA969AF8-CB4B-774B-84BD-D7DF40D9502C}" destId="{156C8D80-5F32-3543-8D8F-05B2D076DB5E}" srcOrd="0" destOrd="1" presId="urn:microsoft.com/office/officeart/2005/8/layout/hList1"/>
    <dgm:cxn modelId="{5AD483A1-5586-2C4D-B017-F068DF7B9004}" srcId="{76A059E0-E3E5-FB4B-962C-C8E3B6D65B04}" destId="{972AA3CC-9067-B145-B904-4DC1A7B36D60}" srcOrd="1" destOrd="0" parTransId="{42EE1B5A-4A74-0544-8753-EA4AADDAD42C}" sibTransId="{45290D43-0FA5-014A-BBED-3AEBF55DE9CA}"/>
    <dgm:cxn modelId="{8F21C2DF-74C5-AA43-9A41-705F83A9384D}" srcId="{972AA3CC-9067-B145-B904-4DC1A7B36D60}" destId="{D064A5FB-C290-C041-8FAB-948F89632887}" srcOrd="0" destOrd="0" parTransId="{CA7FFF8C-3F8D-024A-BFD4-C3D699843B1E}" sibTransId="{0E360C34-9CEA-4842-B0D1-8CE659AAAC05}"/>
    <dgm:cxn modelId="{68F616EB-3A22-5B44-AA07-EEBD51D27840}" srcId="{972AA3CC-9067-B145-B904-4DC1A7B36D60}" destId="{FA969AF8-CB4B-774B-84BD-D7DF40D9502C}" srcOrd="1" destOrd="0" parTransId="{1F17083A-752B-D549-99AC-47B73EA8F366}" sibTransId="{C0DAAB5D-837C-744E-A8A5-56EF3D72E449}"/>
    <dgm:cxn modelId="{02A7C0EE-F8DE-8945-B563-DBC47AB04341}" type="presOf" srcId="{76A059E0-E3E5-FB4B-962C-C8E3B6D65B04}" destId="{07875903-2610-F649-986B-32863FB7E1E0}" srcOrd="0" destOrd="0" presId="urn:microsoft.com/office/officeart/2005/8/layout/hList1"/>
    <dgm:cxn modelId="{BCEE1F79-3CA3-124E-B3E6-82BD35C04824}" type="presParOf" srcId="{07875903-2610-F649-986B-32863FB7E1E0}" destId="{7AB43650-880D-E44C-B50C-5BBC9D8EC778}" srcOrd="0" destOrd="0" presId="urn:microsoft.com/office/officeart/2005/8/layout/hList1"/>
    <dgm:cxn modelId="{5ECDB15A-A5FA-A549-A2B8-0A7F2F42D937}" type="presParOf" srcId="{7AB43650-880D-E44C-B50C-5BBC9D8EC778}" destId="{5141BCE0-CA16-5E4A-88BF-D2337E5A0C1C}" srcOrd="0" destOrd="0" presId="urn:microsoft.com/office/officeart/2005/8/layout/hList1"/>
    <dgm:cxn modelId="{701A2904-9705-AE48-85AD-0B9CA90C1F4C}" type="presParOf" srcId="{7AB43650-880D-E44C-B50C-5BBC9D8EC778}" destId="{DF66B768-09E0-0A4A-914D-96E546EA31F5}" srcOrd="1" destOrd="0" presId="urn:microsoft.com/office/officeart/2005/8/layout/hList1"/>
    <dgm:cxn modelId="{7E00A645-FE5C-8540-AD03-AC17C1BC474A}" type="presParOf" srcId="{07875903-2610-F649-986B-32863FB7E1E0}" destId="{86730099-48E8-E74E-B162-2B05E695B95B}" srcOrd="1" destOrd="0" presId="urn:microsoft.com/office/officeart/2005/8/layout/hList1"/>
    <dgm:cxn modelId="{6555738A-F711-294B-BF29-13350F60C7F3}" type="presParOf" srcId="{07875903-2610-F649-986B-32863FB7E1E0}" destId="{7DCC29CF-3A4C-DC45-84EA-0FC5B702DA3E}" srcOrd="2" destOrd="0" presId="urn:microsoft.com/office/officeart/2005/8/layout/hList1"/>
    <dgm:cxn modelId="{D7EF7222-4C85-5344-A389-F2F78B95699B}" type="presParOf" srcId="{7DCC29CF-3A4C-DC45-84EA-0FC5B702DA3E}" destId="{8715254F-3E56-064B-9D60-E0F7DEFC7449}" srcOrd="0" destOrd="0" presId="urn:microsoft.com/office/officeart/2005/8/layout/hList1"/>
    <dgm:cxn modelId="{544923EA-E4BD-9245-8EDC-83F7820D8B06}" type="presParOf" srcId="{7DCC29CF-3A4C-DC45-84EA-0FC5B702DA3E}" destId="{156C8D80-5F32-3543-8D8F-05B2D076DB5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8B6B5A0-8EB5-D047-AAEC-DAA13141FD6A}" type="doc">
      <dgm:prSet loTypeId="urn:microsoft.com/office/officeart/2005/8/layout/hList1" loCatId="list" qsTypeId="urn:microsoft.com/office/officeart/2005/8/quickstyle/simple3" qsCatId="simple" csTypeId="urn:microsoft.com/office/officeart/2005/8/colors/colorful1" csCatId="colorful" phldr="1"/>
      <dgm:spPr/>
      <dgm:t>
        <a:bodyPr/>
        <a:lstStyle/>
        <a:p>
          <a:endParaRPr lang="en-US"/>
        </a:p>
      </dgm:t>
    </dgm:pt>
    <dgm:pt modelId="{C7C0F8B3-FB12-D649-9B79-FE208B608CDE}">
      <dgm:prSet custT="1"/>
      <dgm:spPr/>
      <dgm:t>
        <a:bodyPr/>
        <a:lstStyle/>
        <a:p>
          <a:pPr>
            <a:lnSpc>
              <a:spcPct val="100000"/>
            </a:lnSpc>
            <a:spcAft>
              <a:spcPts val="1000"/>
            </a:spcAft>
          </a:pPr>
          <a:r>
            <a:rPr lang="en-US" sz="2000" dirty="0"/>
            <a:t>A privacy policy should be made available to anyone that asks for it</a:t>
          </a:r>
        </a:p>
      </dgm:t>
    </dgm:pt>
    <dgm:pt modelId="{177EE572-D2AC-4E4E-AD1C-7D95D71E919B}" type="parTrans" cxnId="{CC5C0F3C-B204-1B4A-B6DC-2AF39102C161}">
      <dgm:prSet/>
      <dgm:spPr/>
      <dgm:t>
        <a:bodyPr/>
        <a:lstStyle/>
        <a:p>
          <a:pPr>
            <a:lnSpc>
              <a:spcPct val="100000"/>
            </a:lnSpc>
            <a:spcAft>
              <a:spcPts val="1000"/>
            </a:spcAft>
          </a:pPr>
          <a:endParaRPr lang="en-US"/>
        </a:p>
      </dgm:t>
    </dgm:pt>
    <dgm:pt modelId="{10F16002-E52F-1644-BEB2-A711DC4F7E8E}" type="sibTrans" cxnId="{CC5C0F3C-B204-1B4A-B6DC-2AF39102C161}">
      <dgm:prSet/>
      <dgm:spPr/>
      <dgm:t>
        <a:bodyPr/>
        <a:lstStyle/>
        <a:p>
          <a:pPr>
            <a:lnSpc>
              <a:spcPct val="100000"/>
            </a:lnSpc>
            <a:spcAft>
              <a:spcPts val="1000"/>
            </a:spcAft>
          </a:pPr>
          <a:endParaRPr lang="en-US"/>
        </a:p>
      </dgm:t>
    </dgm:pt>
    <dgm:pt modelId="{5360104F-DFDB-F94A-BAD9-94D0B0535446}">
      <dgm:prSet custT="1"/>
      <dgm:spPr/>
      <dgm:t>
        <a:bodyPr/>
        <a:lstStyle/>
        <a:p>
          <a:pPr>
            <a:lnSpc>
              <a:spcPct val="100000"/>
            </a:lnSpc>
            <a:spcAft>
              <a:spcPts val="1000"/>
            </a:spcAft>
          </a:pPr>
          <a:r>
            <a:rPr lang="en-US" sz="1800" dirty="0"/>
            <a:t>Must be posted on website (if program has one)</a:t>
          </a:r>
        </a:p>
      </dgm:t>
    </dgm:pt>
    <dgm:pt modelId="{EB1AFEC1-F845-E641-A730-56181B69A733}" type="parTrans" cxnId="{40F19DD8-4BBC-564C-9057-0386D5835E30}">
      <dgm:prSet/>
      <dgm:spPr/>
      <dgm:t>
        <a:bodyPr/>
        <a:lstStyle/>
        <a:p>
          <a:pPr>
            <a:lnSpc>
              <a:spcPct val="100000"/>
            </a:lnSpc>
            <a:spcAft>
              <a:spcPts val="1000"/>
            </a:spcAft>
          </a:pPr>
          <a:endParaRPr lang="en-US"/>
        </a:p>
      </dgm:t>
    </dgm:pt>
    <dgm:pt modelId="{DD3E4F87-EAC1-A142-9701-4696E04C146E}" type="sibTrans" cxnId="{40F19DD8-4BBC-564C-9057-0386D5835E30}">
      <dgm:prSet/>
      <dgm:spPr/>
      <dgm:t>
        <a:bodyPr/>
        <a:lstStyle/>
        <a:p>
          <a:pPr>
            <a:lnSpc>
              <a:spcPct val="100000"/>
            </a:lnSpc>
            <a:spcAft>
              <a:spcPts val="1000"/>
            </a:spcAft>
          </a:pPr>
          <a:endParaRPr lang="en-US"/>
        </a:p>
      </dgm:t>
    </dgm:pt>
    <dgm:pt modelId="{8F4FEF1E-23DF-E341-88DA-5DE6BD858427}">
      <dgm:prSet custT="1"/>
      <dgm:spPr/>
      <dgm:t>
        <a:bodyPr/>
        <a:lstStyle/>
        <a:p>
          <a:pPr>
            <a:lnSpc>
              <a:spcPct val="100000"/>
            </a:lnSpc>
            <a:spcAft>
              <a:spcPts val="1000"/>
            </a:spcAft>
          </a:pPr>
          <a:r>
            <a:rPr lang="en-US" sz="1800" dirty="0"/>
            <a:t>Must include note that policy may change at any time, and changes may affect data collected before the change</a:t>
          </a:r>
        </a:p>
      </dgm:t>
    </dgm:pt>
    <dgm:pt modelId="{2A66A530-7751-9E4C-8B0D-1A85CC51E5DF}" type="parTrans" cxnId="{7352969C-BD16-9B4D-9FA3-F167DDD4344C}">
      <dgm:prSet/>
      <dgm:spPr/>
      <dgm:t>
        <a:bodyPr/>
        <a:lstStyle/>
        <a:p>
          <a:pPr>
            <a:lnSpc>
              <a:spcPct val="100000"/>
            </a:lnSpc>
            <a:spcAft>
              <a:spcPts val="1000"/>
            </a:spcAft>
          </a:pPr>
          <a:endParaRPr lang="en-US"/>
        </a:p>
      </dgm:t>
    </dgm:pt>
    <dgm:pt modelId="{1ED1B2DB-5286-A647-B99F-446F687649C5}" type="sibTrans" cxnId="{7352969C-BD16-9B4D-9FA3-F167DDD4344C}">
      <dgm:prSet/>
      <dgm:spPr/>
      <dgm:t>
        <a:bodyPr/>
        <a:lstStyle/>
        <a:p>
          <a:pPr>
            <a:lnSpc>
              <a:spcPct val="100000"/>
            </a:lnSpc>
            <a:spcAft>
              <a:spcPts val="1000"/>
            </a:spcAft>
          </a:pPr>
          <a:endParaRPr lang="en-US"/>
        </a:p>
      </dgm:t>
    </dgm:pt>
    <dgm:pt modelId="{7284F311-A0E0-2C4C-A4FE-1168799E978F}">
      <dgm:prSet custT="1"/>
      <dgm:spPr/>
      <dgm:t>
        <a:bodyPr/>
        <a:lstStyle/>
        <a:p>
          <a:pPr>
            <a:lnSpc>
              <a:spcPct val="100000"/>
            </a:lnSpc>
            <a:spcAft>
              <a:spcPts val="1000"/>
            </a:spcAft>
          </a:pPr>
          <a:r>
            <a:rPr lang="en-US" sz="2000"/>
            <a:t>Requirements: </a:t>
          </a:r>
        </a:p>
      </dgm:t>
    </dgm:pt>
    <dgm:pt modelId="{633AA2D6-9514-254D-8171-3D1D6CD0BBF6}" type="parTrans" cxnId="{32F0305C-4417-4445-9964-42C142602B0D}">
      <dgm:prSet/>
      <dgm:spPr/>
      <dgm:t>
        <a:bodyPr/>
        <a:lstStyle/>
        <a:p>
          <a:pPr>
            <a:lnSpc>
              <a:spcPct val="100000"/>
            </a:lnSpc>
            <a:spcAft>
              <a:spcPts val="1000"/>
            </a:spcAft>
          </a:pPr>
          <a:endParaRPr lang="en-US"/>
        </a:p>
      </dgm:t>
    </dgm:pt>
    <dgm:pt modelId="{F94CEC6D-EF4A-9E43-A190-AC33479606B6}" type="sibTrans" cxnId="{32F0305C-4417-4445-9964-42C142602B0D}">
      <dgm:prSet/>
      <dgm:spPr/>
      <dgm:t>
        <a:bodyPr/>
        <a:lstStyle/>
        <a:p>
          <a:pPr>
            <a:lnSpc>
              <a:spcPct val="100000"/>
            </a:lnSpc>
            <a:spcAft>
              <a:spcPts val="1000"/>
            </a:spcAft>
          </a:pPr>
          <a:endParaRPr lang="en-US"/>
        </a:p>
      </dgm:t>
    </dgm:pt>
    <dgm:pt modelId="{5EB6D285-AA01-D043-94F5-BBE65AA4A038}">
      <dgm:prSet custT="1"/>
      <dgm:spPr/>
      <dgm:t>
        <a:bodyPr/>
        <a:lstStyle/>
        <a:p>
          <a:pPr>
            <a:lnSpc>
              <a:spcPct val="100000"/>
            </a:lnSpc>
            <a:spcAft>
              <a:spcPts val="1000"/>
            </a:spcAft>
          </a:pPr>
          <a:r>
            <a:rPr lang="en-US" sz="1800" dirty="0"/>
            <a:t>Description of participant rights</a:t>
          </a:r>
        </a:p>
      </dgm:t>
    </dgm:pt>
    <dgm:pt modelId="{ECC93E96-4C39-6541-A277-9155EEA8E0D6}" type="parTrans" cxnId="{AB829DD0-2974-2148-8670-96FD4948B2F2}">
      <dgm:prSet/>
      <dgm:spPr/>
      <dgm:t>
        <a:bodyPr/>
        <a:lstStyle/>
        <a:p>
          <a:pPr>
            <a:lnSpc>
              <a:spcPct val="100000"/>
            </a:lnSpc>
            <a:spcAft>
              <a:spcPts val="1000"/>
            </a:spcAft>
          </a:pPr>
          <a:endParaRPr lang="en-US"/>
        </a:p>
      </dgm:t>
    </dgm:pt>
    <dgm:pt modelId="{45F80E3B-4FBA-F546-8CDA-5F29302DA3CA}" type="sibTrans" cxnId="{AB829DD0-2974-2148-8670-96FD4948B2F2}">
      <dgm:prSet/>
      <dgm:spPr/>
      <dgm:t>
        <a:bodyPr/>
        <a:lstStyle/>
        <a:p>
          <a:pPr>
            <a:lnSpc>
              <a:spcPct val="100000"/>
            </a:lnSpc>
            <a:spcAft>
              <a:spcPts val="1000"/>
            </a:spcAft>
          </a:pPr>
          <a:endParaRPr lang="en-US"/>
        </a:p>
      </dgm:t>
    </dgm:pt>
    <dgm:pt modelId="{4C02CAB6-07A4-1E44-BEE1-50B96208DBAC}">
      <dgm:prSet custT="1"/>
      <dgm:spPr/>
      <dgm:t>
        <a:bodyPr/>
        <a:lstStyle/>
        <a:p>
          <a:pPr>
            <a:lnSpc>
              <a:spcPct val="100000"/>
            </a:lnSpc>
            <a:spcAft>
              <a:spcPts val="1000"/>
            </a:spcAft>
          </a:pPr>
          <a:r>
            <a:rPr lang="en-US" sz="1800" dirty="0"/>
            <a:t>Participant options  </a:t>
          </a:r>
        </a:p>
      </dgm:t>
    </dgm:pt>
    <dgm:pt modelId="{D2AC057E-0C0F-3549-AAFF-3CAF1EEFF992}" type="parTrans" cxnId="{1D8FF0A7-50C4-FF4F-BE8E-DB40C1F196EB}">
      <dgm:prSet/>
      <dgm:spPr/>
      <dgm:t>
        <a:bodyPr/>
        <a:lstStyle/>
        <a:p>
          <a:pPr>
            <a:lnSpc>
              <a:spcPct val="100000"/>
            </a:lnSpc>
            <a:spcAft>
              <a:spcPts val="1000"/>
            </a:spcAft>
          </a:pPr>
          <a:endParaRPr lang="en-US"/>
        </a:p>
      </dgm:t>
    </dgm:pt>
    <dgm:pt modelId="{49CCD8DB-9971-AB4C-BEC3-112D9559AB64}" type="sibTrans" cxnId="{1D8FF0A7-50C4-FF4F-BE8E-DB40C1F196EB}">
      <dgm:prSet/>
      <dgm:spPr/>
      <dgm:t>
        <a:bodyPr/>
        <a:lstStyle/>
        <a:p>
          <a:pPr>
            <a:lnSpc>
              <a:spcPct val="100000"/>
            </a:lnSpc>
            <a:spcAft>
              <a:spcPts val="1000"/>
            </a:spcAft>
          </a:pPr>
          <a:endParaRPr lang="en-US"/>
        </a:p>
      </dgm:t>
    </dgm:pt>
    <dgm:pt modelId="{DE14CFD0-AECC-984F-82E0-7B191FF2CCE7}">
      <dgm:prSet custT="1"/>
      <dgm:spPr/>
      <dgm:t>
        <a:bodyPr/>
        <a:lstStyle/>
        <a:p>
          <a:pPr>
            <a:lnSpc>
              <a:spcPct val="100000"/>
            </a:lnSpc>
            <a:spcAft>
              <a:spcPts val="1000"/>
            </a:spcAft>
          </a:pPr>
          <a:r>
            <a:rPr lang="en-US" sz="1800" dirty="0"/>
            <a:t>Provider’s responsibilities to protect PII</a:t>
          </a:r>
        </a:p>
      </dgm:t>
    </dgm:pt>
    <dgm:pt modelId="{00FE1415-0071-5A47-8719-0EB00ECCD0F2}" type="parTrans" cxnId="{B816691D-9256-6546-8F8C-AC796AB90997}">
      <dgm:prSet/>
      <dgm:spPr/>
      <dgm:t>
        <a:bodyPr/>
        <a:lstStyle/>
        <a:p>
          <a:pPr>
            <a:lnSpc>
              <a:spcPct val="100000"/>
            </a:lnSpc>
            <a:spcAft>
              <a:spcPts val="1000"/>
            </a:spcAft>
          </a:pPr>
          <a:endParaRPr lang="en-US"/>
        </a:p>
      </dgm:t>
    </dgm:pt>
    <dgm:pt modelId="{69A3E6CB-16BF-6240-B199-865A32D843AD}" type="sibTrans" cxnId="{B816691D-9256-6546-8F8C-AC796AB90997}">
      <dgm:prSet/>
      <dgm:spPr/>
      <dgm:t>
        <a:bodyPr/>
        <a:lstStyle/>
        <a:p>
          <a:pPr>
            <a:lnSpc>
              <a:spcPct val="100000"/>
            </a:lnSpc>
            <a:spcAft>
              <a:spcPts val="1000"/>
            </a:spcAft>
          </a:pPr>
          <a:endParaRPr lang="en-US"/>
        </a:p>
      </dgm:t>
    </dgm:pt>
    <dgm:pt modelId="{51031C6D-0D8D-274A-AE9C-97B965D82DED}">
      <dgm:prSet custT="1"/>
      <dgm:spPr/>
      <dgm:t>
        <a:bodyPr/>
        <a:lstStyle/>
        <a:p>
          <a:pPr>
            <a:lnSpc>
              <a:spcPct val="100000"/>
            </a:lnSpc>
            <a:spcAft>
              <a:spcPts val="1000"/>
            </a:spcAft>
          </a:pPr>
          <a:r>
            <a:rPr lang="en-US" sz="1800" dirty="0"/>
            <a:t>How the provider will use and disclose the participant’s information</a:t>
          </a:r>
        </a:p>
      </dgm:t>
    </dgm:pt>
    <dgm:pt modelId="{B49E93E3-A0A8-884F-8F3E-3800035C37DA}" type="parTrans" cxnId="{A846D04D-2221-264E-A9B1-BD704A82B57E}">
      <dgm:prSet/>
      <dgm:spPr/>
      <dgm:t>
        <a:bodyPr/>
        <a:lstStyle/>
        <a:p>
          <a:pPr>
            <a:lnSpc>
              <a:spcPct val="100000"/>
            </a:lnSpc>
            <a:spcAft>
              <a:spcPts val="1000"/>
            </a:spcAft>
          </a:pPr>
          <a:endParaRPr lang="en-US"/>
        </a:p>
      </dgm:t>
    </dgm:pt>
    <dgm:pt modelId="{CD0C185C-BE4E-DF4E-9541-C0F723A13966}" type="sibTrans" cxnId="{A846D04D-2221-264E-A9B1-BD704A82B57E}">
      <dgm:prSet/>
      <dgm:spPr/>
      <dgm:t>
        <a:bodyPr/>
        <a:lstStyle/>
        <a:p>
          <a:pPr>
            <a:lnSpc>
              <a:spcPct val="100000"/>
            </a:lnSpc>
            <a:spcAft>
              <a:spcPts val="1000"/>
            </a:spcAft>
          </a:pPr>
          <a:endParaRPr lang="en-US"/>
        </a:p>
      </dgm:t>
    </dgm:pt>
    <dgm:pt modelId="{791D66A3-FE23-1D42-8E9B-457F41064BA2}" type="pres">
      <dgm:prSet presAssocID="{18B6B5A0-8EB5-D047-AAEC-DAA13141FD6A}" presName="Name0" presStyleCnt="0">
        <dgm:presLayoutVars>
          <dgm:dir/>
          <dgm:animLvl val="lvl"/>
          <dgm:resizeHandles val="exact"/>
        </dgm:presLayoutVars>
      </dgm:prSet>
      <dgm:spPr/>
    </dgm:pt>
    <dgm:pt modelId="{5DF36466-B5BB-3C4A-A3E7-8143B3E6AD76}" type="pres">
      <dgm:prSet presAssocID="{C7C0F8B3-FB12-D649-9B79-FE208B608CDE}" presName="composite" presStyleCnt="0"/>
      <dgm:spPr/>
    </dgm:pt>
    <dgm:pt modelId="{61E418B4-84DA-D146-97E2-FDF5707C2131}" type="pres">
      <dgm:prSet presAssocID="{C7C0F8B3-FB12-D649-9B79-FE208B608CDE}" presName="parTx" presStyleLbl="alignNode1" presStyleIdx="0" presStyleCnt="2">
        <dgm:presLayoutVars>
          <dgm:chMax val="0"/>
          <dgm:chPref val="0"/>
          <dgm:bulletEnabled val="1"/>
        </dgm:presLayoutVars>
      </dgm:prSet>
      <dgm:spPr/>
    </dgm:pt>
    <dgm:pt modelId="{3F00AFDC-CFD3-214F-83FC-D0092420DCF1}" type="pres">
      <dgm:prSet presAssocID="{C7C0F8B3-FB12-D649-9B79-FE208B608CDE}" presName="desTx" presStyleLbl="alignAccFollowNode1" presStyleIdx="0" presStyleCnt="2">
        <dgm:presLayoutVars>
          <dgm:bulletEnabled val="1"/>
        </dgm:presLayoutVars>
      </dgm:prSet>
      <dgm:spPr/>
    </dgm:pt>
    <dgm:pt modelId="{72BE0499-A7F4-D14B-AC2A-02CB90632731}" type="pres">
      <dgm:prSet presAssocID="{10F16002-E52F-1644-BEB2-A711DC4F7E8E}" presName="space" presStyleCnt="0"/>
      <dgm:spPr/>
    </dgm:pt>
    <dgm:pt modelId="{B58EFAF0-EBE5-044B-83DF-BB013CFB2B4A}" type="pres">
      <dgm:prSet presAssocID="{7284F311-A0E0-2C4C-A4FE-1168799E978F}" presName="composite" presStyleCnt="0"/>
      <dgm:spPr/>
    </dgm:pt>
    <dgm:pt modelId="{B29C9A7B-101D-4244-9D90-8BE5D4C57223}" type="pres">
      <dgm:prSet presAssocID="{7284F311-A0E0-2C4C-A4FE-1168799E978F}" presName="parTx" presStyleLbl="alignNode1" presStyleIdx="1" presStyleCnt="2">
        <dgm:presLayoutVars>
          <dgm:chMax val="0"/>
          <dgm:chPref val="0"/>
          <dgm:bulletEnabled val="1"/>
        </dgm:presLayoutVars>
      </dgm:prSet>
      <dgm:spPr/>
    </dgm:pt>
    <dgm:pt modelId="{341FD87E-E944-1B48-92AC-D330C21A0927}" type="pres">
      <dgm:prSet presAssocID="{7284F311-A0E0-2C4C-A4FE-1168799E978F}" presName="desTx" presStyleLbl="alignAccFollowNode1" presStyleIdx="1" presStyleCnt="2">
        <dgm:presLayoutVars>
          <dgm:bulletEnabled val="1"/>
        </dgm:presLayoutVars>
      </dgm:prSet>
      <dgm:spPr/>
    </dgm:pt>
  </dgm:ptLst>
  <dgm:cxnLst>
    <dgm:cxn modelId="{47DD8007-C1CB-A642-9528-F8889DA8EEF9}" type="presOf" srcId="{51031C6D-0D8D-274A-AE9C-97B965D82DED}" destId="{341FD87E-E944-1B48-92AC-D330C21A0927}" srcOrd="0" destOrd="3" presId="urn:microsoft.com/office/officeart/2005/8/layout/hList1"/>
    <dgm:cxn modelId="{B816691D-9256-6546-8F8C-AC796AB90997}" srcId="{7284F311-A0E0-2C4C-A4FE-1168799E978F}" destId="{DE14CFD0-AECC-984F-82E0-7B191FF2CCE7}" srcOrd="2" destOrd="0" parTransId="{00FE1415-0071-5A47-8719-0EB00ECCD0F2}" sibTransId="{69A3E6CB-16BF-6240-B199-865A32D843AD}"/>
    <dgm:cxn modelId="{CC5C0F3C-B204-1B4A-B6DC-2AF39102C161}" srcId="{18B6B5A0-8EB5-D047-AAEC-DAA13141FD6A}" destId="{C7C0F8B3-FB12-D649-9B79-FE208B608CDE}" srcOrd="0" destOrd="0" parTransId="{177EE572-D2AC-4E4E-AD1C-7D95D71E919B}" sibTransId="{10F16002-E52F-1644-BEB2-A711DC4F7E8E}"/>
    <dgm:cxn modelId="{C5CDBE42-335A-EE4F-AEDB-5CD5B072372D}" type="presOf" srcId="{7284F311-A0E0-2C4C-A4FE-1168799E978F}" destId="{B29C9A7B-101D-4244-9D90-8BE5D4C57223}" srcOrd="0" destOrd="0" presId="urn:microsoft.com/office/officeart/2005/8/layout/hList1"/>
    <dgm:cxn modelId="{1ABB2348-7055-7A48-9730-B630959E6E5B}" type="presOf" srcId="{5360104F-DFDB-F94A-BAD9-94D0B0535446}" destId="{3F00AFDC-CFD3-214F-83FC-D0092420DCF1}" srcOrd="0" destOrd="0" presId="urn:microsoft.com/office/officeart/2005/8/layout/hList1"/>
    <dgm:cxn modelId="{A846D04D-2221-264E-A9B1-BD704A82B57E}" srcId="{7284F311-A0E0-2C4C-A4FE-1168799E978F}" destId="{51031C6D-0D8D-274A-AE9C-97B965D82DED}" srcOrd="3" destOrd="0" parTransId="{B49E93E3-A0A8-884F-8F3E-3800035C37DA}" sibTransId="{CD0C185C-BE4E-DF4E-9541-C0F723A13966}"/>
    <dgm:cxn modelId="{32F0305C-4417-4445-9964-42C142602B0D}" srcId="{18B6B5A0-8EB5-D047-AAEC-DAA13141FD6A}" destId="{7284F311-A0E0-2C4C-A4FE-1168799E978F}" srcOrd="1" destOrd="0" parTransId="{633AA2D6-9514-254D-8171-3D1D6CD0BBF6}" sibTransId="{F94CEC6D-EF4A-9E43-A190-AC33479606B6}"/>
    <dgm:cxn modelId="{3DF3169C-E1F0-FA44-B2BE-64B12D32AE81}" type="presOf" srcId="{8F4FEF1E-23DF-E341-88DA-5DE6BD858427}" destId="{3F00AFDC-CFD3-214F-83FC-D0092420DCF1}" srcOrd="0" destOrd="1" presId="urn:microsoft.com/office/officeart/2005/8/layout/hList1"/>
    <dgm:cxn modelId="{7352969C-BD16-9B4D-9FA3-F167DDD4344C}" srcId="{C7C0F8B3-FB12-D649-9B79-FE208B608CDE}" destId="{8F4FEF1E-23DF-E341-88DA-5DE6BD858427}" srcOrd="1" destOrd="0" parTransId="{2A66A530-7751-9E4C-8B0D-1A85CC51E5DF}" sibTransId="{1ED1B2DB-5286-A647-B99F-446F687649C5}"/>
    <dgm:cxn modelId="{1D8FF0A7-50C4-FF4F-BE8E-DB40C1F196EB}" srcId="{7284F311-A0E0-2C4C-A4FE-1168799E978F}" destId="{4C02CAB6-07A4-1E44-BEE1-50B96208DBAC}" srcOrd="1" destOrd="0" parTransId="{D2AC057E-0C0F-3549-AAFF-3CAF1EEFF992}" sibTransId="{49CCD8DB-9971-AB4C-BEC3-112D9559AB64}"/>
    <dgm:cxn modelId="{BA3117B3-CDD7-5D4E-8F82-2CB8F8355DE7}" type="presOf" srcId="{5EB6D285-AA01-D043-94F5-BBE65AA4A038}" destId="{341FD87E-E944-1B48-92AC-D330C21A0927}" srcOrd="0" destOrd="0" presId="urn:microsoft.com/office/officeart/2005/8/layout/hList1"/>
    <dgm:cxn modelId="{0D60B3BC-FEFF-6347-AC69-272245783EC5}" type="presOf" srcId="{DE14CFD0-AECC-984F-82E0-7B191FF2CCE7}" destId="{341FD87E-E944-1B48-92AC-D330C21A0927}" srcOrd="0" destOrd="2" presId="urn:microsoft.com/office/officeart/2005/8/layout/hList1"/>
    <dgm:cxn modelId="{AB829DD0-2974-2148-8670-96FD4948B2F2}" srcId="{7284F311-A0E0-2C4C-A4FE-1168799E978F}" destId="{5EB6D285-AA01-D043-94F5-BBE65AA4A038}" srcOrd="0" destOrd="0" parTransId="{ECC93E96-4C39-6541-A277-9155EEA8E0D6}" sibTransId="{45F80E3B-4FBA-F546-8CDA-5F29302DA3CA}"/>
    <dgm:cxn modelId="{C397C6D7-FC4B-8047-A196-51910A2D490F}" type="presOf" srcId="{18B6B5A0-8EB5-D047-AAEC-DAA13141FD6A}" destId="{791D66A3-FE23-1D42-8E9B-457F41064BA2}" srcOrd="0" destOrd="0" presId="urn:microsoft.com/office/officeart/2005/8/layout/hList1"/>
    <dgm:cxn modelId="{40F19DD8-4BBC-564C-9057-0386D5835E30}" srcId="{C7C0F8B3-FB12-D649-9B79-FE208B608CDE}" destId="{5360104F-DFDB-F94A-BAD9-94D0B0535446}" srcOrd="0" destOrd="0" parTransId="{EB1AFEC1-F845-E641-A730-56181B69A733}" sibTransId="{DD3E4F87-EAC1-A142-9701-4696E04C146E}"/>
    <dgm:cxn modelId="{3D32C1DE-8570-6C42-979B-B64C283AB688}" type="presOf" srcId="{C7C0F8B3-FB12-D649-9B79-FE208B608CDE}" destId="{61E418B4-84DA-D146-97E2-FDF5707C2131}" srcOrd="0" destOrd="0" presId="urn:microsoft.com/office/officeart/2005/8/layout/hList1"/>
    <dgm:cxn modelId="{236B8AFE-E53B-854E-8FCD-74C83D88F89E}" type="presOf" srcId="{4C02CAB6-07A4-1E44-BEE1-50B96208DBAC}" destId="{341FD87E-E944-1B48-92AC-D330C21A0927}" srcOrd="0" destOrd="1" presId="urn:microsoft.com/office/officeart/2005/8/layout/hList1"/>
    <dgm:cxn modelId="{77B90DA9-8FBE-3A4A-BE01-6EAECE125A97}" type="presParOf" srcId="{791D66A3-FE23-1D42-8E9B-457F41064BA2}" destId="{5DF36466-B5BB-3C4A-A3E7-8143B3E6AD76}" srcOrd="0" destOrd="0" presId="urn:microsoft.com/office/officeart/2005/8/layout/hList1"/>
    <dgm:cxn modelId="{93E3996D-A393-3C4D-89C2-9A1C7ED184BB}" type="presParOf" srcId="{5DF36466-B5BB-3C4A-A3E7-8143B3E6AD76}" destId="{61E418B4-84DA-D146-97E2-FDF5707C2131}" srcOrd="0" destOrd="0" presId="urn:microsoft.com/office/officeart/2005/8/layout/hList1"/>
    <dgm:cxn modelId="{C3E344BB-0656-AA44-9A6B-002B11143D78}" type="presParOf" srcId="{5DF36466-B5BB-3C4A-A3E7-8143B3E6AD76}" destId="{3F00AFDC-CFD3-214F-83FC-D0092420DCF1}" srcOrd="1" destOrd="0" presId="urn:microsoft.com/office/officeart/2005/8/layout/hList1"/>
    <dgm:cxn modelId="{A9675D98-5286-2A46-8733-AF0F98E155EE}" type="presParOf" srcId="{791D66A3-FE23-1D42-8E9B-457F41064BA2}" destId="{72BE0499-A7F4-D14B-AC2A-02CB90632731}" srcOrd="1" destOrd="0" presId="urn:microsoft.com/office/officeart/2005/8/layout/hList1"/>
    <dgm:cxn modelId="{E8D110C1-7E88-374B-9A9C-41FED6C9922B}" type="presParOf" srcId="{791D66A3-FE23-1D42-8E9B-457F41064BA2}" destId="{B58EFAF0-EBE5-044B-83DF-BB013CFB2B4A}" srcOrd="2" destOrd="0" presId="urn:microsoft.com/office/officeart/2005/8/layout/hList1"/>
    <dgm:cxn modelId="{85D533E8-A0B7-B74E-A60B-05AA013700D8}" type="presParOf" srcId="{B58EFAF0-EBE5-044B-83DF-BB013CFB2B4A}" destId="{B29C9A7B-101D-4244-9D90-8BE5D4C57223}" srcOrd="0" destOrd="0" presId="urn:microsoft.com/office/officeart/2005/8/layout/hList1"/>
    <dgm:cxn modelId="{2AEBA619-FA4F-6B44-A9AC-B881FE953F5D}" type="presParOf" srcId="{B58EFAF0-EBE5-044B-83DF-BB013CFB2B4A}" destId="{341FD87E-E944-1B48-92AC-D330C21A092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936DA27-DEAB-C142-B661-9827E2326340}" type="doc">
      <dgm:prSet loTypeId="urn:microsoft.com/office/officeart/2005/8/layout/vList3" loCatId="" qsTypeId="urn:microsoft.com/office/officeart/2005/8/quickstyle/simple3" qsCatId="simple" csTypeId="urn:microsoft.com/office/officeart/2005/8/colors/colorful1" csCatId="colorful" phldr="1"/>
      <dgm:spPr/>
      <dgm:t>
        <a:bodyPr/>
        <a:lstStyle/>
        <a:p>
          <a:endParaRPr lang="en-US"/>
        </a:p>
      </dgm:t>
    </dgm:pt>
    <dgm:pt modelId="{9BAB71AB-992B-EF45-A4B6-2173930A9A62}">
      <dgm:prSet custT="1"/>
      <dgm:spPr/>
      <dgm:t>
        <a:bodyPr/>
        <a:lstStyle/>
        <a:p>
          <a:pPr>
            <a:lnSpc>
              <a:spcPct val="100000"/>
            </a:lnSpc>
          </a:pPr>
          <a:r>
            <a:rPr lang="en-US" sz="1800" dirty="0"/>
            <a:t>Data may be collected only when </a:t>
          </a:r>
          <a:r>
            <a:rPr lang="en-US" sz="1800" b="1" dirty="0"/>
            <a:t>appropriate</a:t>
          </a:r>
          <a:r>
            <a:rPr lang="en-US" sz="1800" dirty="0"/>
            <a:t> to services provided or </a:t>
          </a:r>
          <a:r>
            <a:rPr lang="en-US" sz="1800" b="1" dirty="0"/>
            <a:t>required</a:t>
          </a:r>
          <a:r>
            <a:rPr lang="en-US" sz="1800" dirty="0"/>
            <a:t> by law. </a:t>
          </a:r>
        </a:p>
      </dgm:t>
    </dgm:pt>
    <dgm:pt modelId="{CE6B79C2-29C2-5349-B6D3-2B311B776C06}" type="parTrans" cxnId="{2207119C-AA94-7343-AD3F-9C727B4AEF54}">
      <dgm:prSet/>
      <dgm:spPr/>
      <dgm:t>
        <a:bodyPr/>
        <a:lstStyle/>
        <a:p>
          <a:pPr>
            <a:lnSpc>
              <a:spcPct val="100000"/>
            </a:lnSpc>
          </a:pPr>
          <a:endParaRPr lang="en-US" sz="1800"/>
        </a:p>
      </dgm:t>
    </dgm:pt>
    <dgm:pt modelId="{2D92156A-FA4E-224F-AF2A-ED3328C47269}" type="sibTrans" cxnId="{2207119C-AA94-7343-AD3F-9C727B4AEF54}">
      <dgm:prSet/>
      <dgm:spPr/>
      <dgm:t>
        <a:bodyPr/>
        <a:lstStyle/>
        <a:p>
          <a:pPr>
            <a:lnSpc>
              <a:spcPct val="100000"/>
            </a:lnSpc>
          </a:pPr>
          <a:endParaRPr lang="en-US" sz="1800"/>
        </a:p>
      </dgm:t>
    </dgm:pt>
    <dgm:pt modelId="{C9EFACFE-4321-4045-871D-98859CAB9457}">
      <dgm:prSet custT="1"/>
      <dgm:spPr/>
      <dgm:t>
        <a:bodyPr/>
        <a:lstStyle/>
        <a:p>
          <a:pPr>
            <a:lnSpc>
              <a:spcPct val="100000"/>
            </a:lnSpc>
          </a:pPr>
          <a:r>
            <a:rPr lang="en-US" sz="1800" dirty="0"/>
            <a:t>In all circumstances, providers should make data collection </a:t>
          </a:r>
          <a:r>
            <a:rPr lang="en-US" sz="1800" b="1" dirty="0"/>
            <a:t>transparent</a:t>
          </a:r>
          <a:r>
            <a:rPr lang="en-US" sz="1800" dirty="0"/>
            <a:t> by providing participants with a written copy of the privacy notice. </a:t>
          </a:r>
        </a:p>
      </dgm:t>
    </dgm:pt>
    <dgm:pt modelId="{269D364F-3B39-3A4F-91DD-FC0AC6A25BFD}" type="parTrans" cxnId="{B51D7A1E-1AC2-7F44-B904-1AF11507C028}">
      <dgm:prSet/>
      <dgm:spPr/>
      <dgm:t>
        <a:bodyPr/>
        <a:lstStyle/>
        <a:p>
          <a:pPr>
            <a:lnSpc>
              <a:spcPct val="100000"/>
            </a:lnSpc>
          </a:pPr>
          <a:endParaRPr lang="en-US" sz="1800"/>
        </a:p>
      </dgm:t>
    </dgm:pt>
    <dgm:pt modelId="{3F3E0728-85BF-A441-960D-60536F3A8FDD}" type="sibTrans" cxnId="{B51D7A1E-1AC2-7F44-B904-1AF11507C028}">
      <dgm:prSet/>
      <dgm:spPr/>
      <dgm:t>
        <a:bodyPr/>
        <a:lstStyle/>
        <a:p>
          <a:pPr>
            <a:lnSpc>
              <a:spcPct val="100000"/>
            </a:lnSpc>
          </a:pPr>
          <a:endParaRPr lang="en-US" sz="1800"/>
        </a:p>
      </dgm:t>
    </dgm:pt>
    <dgm:pt modelId="{EA42E9B1-8A18-A946-A87E-9AB09DEC0466}">
      <dgm:prSet custT="1"/>
      <dgm:spPr/>
      <dgm:t>
        <a:bodyPr/>
        <a:lstStyle/>
        <a:p>
          <a:pPr>
            <a:lnSpc>
              <a:spcPct val="100000"/>
            </a:lnSpc>
          </a:pPr>
          <a:r>
            <a:rPr lang="en-US" sz="1800" b="1" dirty="0"/>
            <a:t>Consent</a:t>
          </a:r>
          <a:r>
            <a:rPr lang="en-US" sz="1800" dirty="0"/>
            <a:t> to data collection may be inferred by the circumstances of the collection, which must include a notice that generally explains the reasons for collecting this information. </a:t>
          </a:r>
        </a:p>
      </dgm:t>
    </dgm:pt>
    <dgm:pt modelId="{ABC16570-DD5A-E24B-845E-9709FDAF799F}" type="parTrans" cxnId="{F3B4C86C-B735-BF45-B8A9-F68E65C7AFC4}">
      <dgm:prSet/>
      <dgm:spPr/>
      <dgm:t>
        <a:bodyPr/>
        <a:lstStyle/>
        <a:p>
          <a:pPr>
            <a:lnSpc>
              <a:spcPct val="100000"/>
            </a:lnSpc>
          </a:pPr>
          <a:endParaRPr lang="en-US" sz="1800"/>
        </a:p>
      </dgm:t>
    </dgm:pt>
    <dgm:pt modelId="{4D5BF891-FDB6-CC4E-AC8C-77C8FF58CF54}" type="sibTrans" cxnId="{F3B4C86C-B735-BF45-B8A9-F68E65C7AFC4}">
      <dgm:prSet/>
      <dgm:spPr/>
      <dgm:t>
        <a:bodyPr/>
        <a:lstStyle/>
        <a:p>
          <a:pPr>
            <a:lnSpc>
              <a:spcPct val="100000"/>
            </a:lnSpc>
          </a:pPr>
          <a:endParaRPr lang="en-US" sz="1800"/>
        </a:p>
      </dgm:t>
    </dgm:pt>
    <dgm:pt modelId="{206BDFB8-4B0D-714D-A432-EF9AAC3E549B}">
      <dgm:prSet custT="1"/>
      <dgm:spPr/>
      <dgm:t>
        <a:bodyPr/>
        <a:lstStyle/>
        <a:p>
          <a:pPr>
            <a:lnSpc>
              <a:spcPct val="100000"/>
            </a:lnSpc>
          </a:pPr>
          <a:r>
            <a:rPr lang="en-US" sz="1800" dirty="0"/>
            <a:t>When required by law to collect information, providers are not required to seek participant consent. </a:t>
          </a:r>
          <a:r>
            <a:rPr lang="en-US" sz="1800" b="1" dirty="0"/>
            <a:t>Participants may refuse </a:t>
          </a:r>
          <a:r>
            <a:rPr lang="en-US" sz="1800" dirty="0"/>
            <a:t>to provide the information and still receive services, but the provider must ask.  </a:t>
          </a:r>
        </a:p>
      </dgm:t>
    </dgm:pt>
    <dgm:pt modelId="{9DE746C1-4C6B-4D44-AE4C-E5E4F672ED4A}" type="parTrans" cxnId="{62298F3C-F31B-2F43-A040-75B623360743}">
      <dgm:prSet/>
      <dgm:spPr/>
      <dgm:t>
        <a:bodyPr/>
        <a:lstStyle/>
        <a:p>
          <a:pPr>
            <a:lnSpc>
              <a:spcPct val="100000"/>
            </a:lnSpc>
          </a:pPr>
          <a:endParaRPr lang="en-US" sz="1800"/>
        </a:p>
      </dgm:t>
    </dgm:pt>
    <dgm:pt modelId="{1C151800-A76E-AD41-B5CA-F487A80CB19B}" type="sibTrans" cxnId="{62298F3C-F31B-2F43-A040-75B623360743}">
      <dgm:prSet/>
      <dgm:spPr/>
      <dgm:t>
        <a:bodyPr/>
        <a:lstStyle/>
        <a:p>
          <a:pPr>
            <a:lnSpc>
              <a:spcPct val="100000"/>
            </a:lnSpc>
          </a:pPr>
          <a:endParaRPr lang="en-US" sz="1800"/>
        </a:p>
      </dgm:t>
    </dgm:pt>
    <dgm:pt modelId="{066156BF-94BA-F242-A862-9429F9FF79DF}" type="pres">
      <dgm:prSet presAssocID="{D936DA27-DEAB-C142-B661-9827E2326340}" presName="linearFlow" presStyleCnt="0">
        <dgm:presLayoutVars>
          <dgm:dir/>
          <dgm:resizeHandles val="exact"/>
        </dgm:presLayoutVars>
      </dgm:prSet>
      <dgm:spPr/>
    </dgm:pt>
    <dgm:pt modelId="{57F5C4AB-7040-FB4C-B3CC-E61078EA748D}" type="pres">
      <dgm:prSet presAssocID="{9BAB71AB-992B-EF45-A4B6-2173930A9A62}" presName="composite" presStyleCnt="0"/>
      <dgm:spPr/>
    </dgm:pt>
    <dgm:pt modelId="{55DABF4A-A9A9-2641-A1B9-E27E2456475A}" type="pres">
      <dgm:prSet presAssocID="{9BAB71AB-992B-EF45-A4B6-2173930A9A62}" presName="imgShp" presStyleLbl="fgImgPlace1" presStyleIdx="0" presStyleCnt="4" custLinFactX="-17027" custLinFactNeighborX="-100000" custLinFactNeighborY="96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board Partially Crossed outline"/>
        </a:ext>
      </dgm:extLst>
    </dgm:pt>
    <dgm:pt modelId="{804DBB12-78F5-BB45-919F-41C615156303}" type="pres">
      <dgm:prSet presAssocID="{9BAB71AB-992B-EF45-A4B6-2173930A9A62}" presName="txShp" presStyleLbl="node1" presStyleIdx="0" presStyleCnt="4" custScaleX="141339" custLinFactNeighborX="4518" custLinFactNeighborY="1358">
        <dgm:presLayoutVars>
          <dgm:bulletEnabled val="1"/>
        </dgm:presLayoutVars>
      </dgm:prSet>
      <dgm:spPr/>
    </dgm:pt>
    <dgm:pt modelId="{74E4CD4D-F3C8-C341-8C06-9614A8253A82}" type="pres">
      <dgm:prSet presAssocID="{2D92156A-FA4E-224F-AF2A-ED3328C47269}" presName="spacing" presStyleCnt="0"/>
      <dgm:spPr/>
    </dgm:pt>
    <dgm:pt modelId="{828DB0F0-DABD-1940-B5FD-09CB7B832EC5}" type="pres">
      <dgm:prSet presAssocID="{EA42E9B1-8A18-A946-A87E-9AB09DEC0466}" presName="composite" presStyleCnt="0"/>
      <dgm:spPr/>
    </dgm:pt>
    <dgm:pt modelId="{9954C80E-61ED-794E-873B-5B4AD1E399DD}" type="pres">
      <dgm:prSet presAssocID="{EA42E9B1-8A18-A946-A87E-9AB09DEC0466}" presName="imgShp" presStyleLbl="fgImgPlace1" presStyleIdx="1" presStyleCnt="4" custLinFactX="-17027" custLinFactNeighborX="-100000" custLinFactNeighborY="-11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Employee badge outline"/>
        </a:ext>
      </dgm:extLst>
    </dgm:pt>
    <dgm:pt modelId="{89DED827-9D93-D940-96E3-DC30EE947E57}" type="pres">
      <dgm:prSet presAssocID="{EA42E9B1-8A18-A946-A87E-9AB09DEC0466}" presName="txShp" presStyleLbl="node1" presStyleIdx="1" presStyleCnt="4" custScaleX="141339" custLinFactNeighborX="4518" custLinFactNeighborY="1358">
        <dgm:presLayoutVars>
          <dgm:bulletEnabled val="1"/>
        </dgm:presLayoutVars>
      </dgm:prSet>
      <dgm:spPr/>
    </dgm:pt>
    <dgm:pt modelId="{280CE57A-E052-D843-BF2A-90FA6E0EBBAB}" type="pres">
      <dgm:prSet presAssocID="{4D5BF891-FDB6-CC4E-AC8C-77C8FF58CF54}" presName="spacing" presStyleCnt="0"/>
      <dgm:spPr/>
    </dgm:pt>
    <dgm:pt modelId="{55EA2181-00C0-7A4E-8C03-A241D229767E}" type="pres">
      <dgm:prSet presAssocID="{206BDFB8-4B0D-714D-A432-EF9AAC3E549B}" presName="composite" presStyleCnt="0"/>
      <dgm:spPr/>
    </dgm:pt>
    <dgm:pt modelId="{D71662BF-019E-7A46-9167-42AF2FC17318}" type="pres">
      <dgm:prSet presAssocID="{206BDFB8-4B0D-714D-A432-EF9AAC3E549B}" presName="imgShp" presStyleLbl="fgImgPlace1" presStyleIdx="2" presStyleCnt="4" custLinFactX="-17027" custLinFactNeighborX="-100000" custLinFactNeighborY="-11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ipboard with solid fill"/>
        </a:ext>
      </dgm:extLst>
    </dgm:pt>
    <dgm:pt modelId="{30EE1514-8349-F948-8522-D8D9C7EADED4}" type="pres">
      <dgm:prSet presAssocID="{206BDFB8-4B0D-714D-A432-EF9AAC3E549B}" presName="txShp" presStyleLbl="node1" presStyleIdx="2" presStyleCnt="4" custScaleX="141339" custScaleY="130765" custLinFactNeighborX="4518" custLinFactNeighborY="1358">
        <dgm:presLayoutVars>
          <dgm:bulletEnabled val="1"/>
        </dgm:presLayoutVars>
      </dgm:prSet>
      <dgm:spPr/>
    </dgm:pt>
    <dgm:pt modelId="{1969B4F4-1E66-D44E-BD98-A953B4F15BA0}" type="pres">
      <dgm:prSet presAssocID="{1C151800-A76E-AD41-B5CA-F487A80CB19B}" presName="spacing" presStyleCnt="0"/>
      <dgm:spPr/>
    </dgm:pt>
    <dgm:pt modelId="{FAAAE10E-A5B6-7943-9118-07A17002C53E}" type="pres">
      <dgm:prSet presAssocID="{C9EFACFE-4321-4045-871D-98859CAB9457}" presName="composite" presStyleCnt="0"/>
      <dgm:spPr/>
    </dgm:pt>
    <dgm:pt modelId="{25FC4A8D-6C79-E740-8871-6A36047E9FD5}" type="pres">
      <dgm:prSet presAssocID="{C9EFACFE-4321-4045-871D-98859CAB9457}" presName="imgShp" presStyleLbl="fgImgPlace1" presStyleIdx="3" presStyleCnt="4" custLinFactX="-17027" custLinFactNeighborX="-100000" custLinFactNeighborY="-11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omment Important with solid fill"/>
        </a:ext>
      </dgm:extLst>
    </dgm:pt>
    <dgm:pt modelId="{16B71FAA-1727-384C-80E3-2C5B32B0F6E6}" type="pres">
      <dgm:prSet presAssocID="{C9EFACFE-4321-4045-871D-98859CAB9457}" presName="txShp" presStyleLbl="node1" presStyleIdx="3" presStyleCnt="4" custScaleX="141339" custLinFactNeighborX="4518" custLinFactNeighborY="1358">
        <dgm:presLayoutVars>
          <dgm:bulletEnabled val="1"/>
        </dgm:presLayoutVars>
      </dgm:prSet>
      <dgm:spPr/>
    </dgm:pt>
  </dgm:ptLst>
  <dgm:cxnLst>
    <dgm:cxn modelId="{B51D7A1E-1AC2-7F44-B904-1AF11507C028}" srcId="{D936DA27-DEAB-C142-B661-9827E2326340}" destId="{C9EFACFE-4321-4045-871D-98859CAB9457}" srcOrd="3" destOrd="0" parTransId="{269D364F-3B39-3A4F-91DD-FC0AC6A25BFD}" sibTransId="{3F3E0728-85BF-A441-960D-60536F3A8FDD}"/>
    <dgm:cxn modelId="{62298F3C-F31B-2F43-A040-75B623360743}" srcId="{D936DA27-DEAB-C142-B661-9827E2326340}" destId="{206BDFB8-4B0D-714D-A432-EF9AAC3E549B}" srcOrd="2" destOrd="0" parTransId="{9DE746C1-4C6B-4D44-AE4C-E5E4F672ED4A}" sibTransId="{1C151800-A76E-AD41-B5CA-F487A80CB19B}"/>
    <dgm:cxn modelId="{1B32BD4E-2B6A-1B4C-9C38-4F0C3522AC1F}" type="presOf" srcId="{D936DA27-DEAB-C142-B661-9827E2326340}" destId="{066156BF-94BA-F242-A862-9429F9FF79DF}" srcOrd="0" destOrd="0" presId="urn:microsoft.com/office/officeart/2005/8/layout/vList3"/>
    <dgm:cxn modelId="{F3B4C86C-B735-BF45-B8A9-F68E65C7AFC4}" srcId="{D936DA27-DEAB-C142-B661-9827E2326340}" destId="{EA42E9B1-8A18-A946-A87E-9AB09DEC0466}" srcOrd="1" destOrd="0" parTransId="{ABC16570-DD5A-E24B-845E-9709FDAF799F}" sibTransId="{4D5BF891-FDB6-CC4E-AC8C-77C8FF58CF54}"/>
    <dgm:cxn modelId="{DA580271-2C17-5B46-A08E-FFE69BC35567}" type="presOf" srcId="{206BDFB8-4B0D-714D-A432-EF9AAC3E549B}" destId="{30EE1514-8349-F948-8522-D8D9C7EADED4}" srcOrd="0" destOrd="0" presId="urn:microsoft.com/office/officeart/2005/8/layout/vList3"/>
    <dgm:cxn modelId="{2207119C-AA94-7343-AD3F-9C727B4AEF54}" srcId="{D936DA27-DEAB-C142-B661-9827E2326340}" destId="{9BAB71AB-992B-EF45-A4B6-2173930A9A62}" srcOrd="0" destOrd="0" parTransId="{CE6B79C2-29C2-5349-B6D3-2B311B776C06}" sibTransId="{2D92156A-FA4E-224F-AF2A-ED3328C47269}"/>
    <dgm:cxn modelId="{E0D142EE-519B-8242-BD4B-8FD0958ACA78}" type="presOf" srcId="{9BAB71AB-992B-EF45-A4B6-2173930A9A62}" destId="{804DBB12-78F5-BB45-919F-41C615156303}" srcOrd="0" destOrd="0" presId="urn:microsoft.com/office/officeart/2005/8/layout/vList3"/>
    <dgm:cxn modelId="{A3A725F3-0CE6-FB45-BC8C-434B84A47CC1}" type="presOf" srcId="{EA42E9B1-8A18-A946-A87E-9AB09DEC0466}" destId="{89DED827-9D93-D940-96E3-DC30EE947E57}" srcOrd="0" destOrd="0" presId="urn:microsoft.com/office/officeart/2005/8/layout/vList3"/>
    <dgm:cxn modelId="{578814F6-063C-CA44-BB64-92F3A1983548}" type="presOf" srcId="{C9EFACFE-4321-4045-871D-98859CAB9457}" destId="{16B71FAA-1727-384C-80E3-2C5B32B0F6E6}" srcOrd="0" destOrd="0" presId="urn:microsoft.com/office/officeart/2005/8/layout/vList3"/>
    <dgm:cxn modelId="{048665F4-552B-EB4E-AF55-4063C9A7A5A6}" type="presParOf" srcId="{066156BF-94BA-F242-A862-9429F9FF79DF}" destId="{57F5C4AB-7040-FB4C-B3CC-E61078EA748D}" srcOrd="0" destOrd="0" presId="urn:microsoft.com/office/officeart/2005/8/layout/vList3"/>
    <dgm:cxn modelId="{63799847-BA96-F949-94E0-C808844A1FE6}" type="presParOf" srcId="{57F5C4AB-7040-FB4C-B3CC-E61078EA748D}" destId="{55DABF4A-A9A9-2641-A1B9-E27E2456475A}" srcOrd="0" destOrd="0" presId="urn:microsoft.com/office/officeart/2005/8/layout/vList3"/>
    <dgm:cxn modelId="{A6B2B320-0EEE-5142-8CAD-ABA9147BFD03}" type="presParOf" srcId="{57F5C4AB-7040-FB4C-B3CC-E61078EA748D}" destId="{804DBB12-78F5-BB45-919F-41C615156303}" srcOrd="1" destOrd="0" presId="urn:microsoft.com/office/officeart/2005/8/layout/vList3"/>
    <dgm:cxn modelId="{7C6C39E6-CBC4-F544-9508-D108A8C8D630}" type="presParOf" srcId="{066156BF-94BA-F242-A862-9429F9FF79DF}" destId="{74E4CD4D-F3C8-C341-8C06-9614A8253A82}" srcOrd="1" destOrd="0" presId="urn:microsoft.com/office/officeart/2005/8/layout/vList3"/>
    <dgm:cxn modelId="{9817A870-D2AA-3641-BFAE-0A90421B13AB}" type="presParOf" srcId="{066156BF-94BA-F242-A862-9429F9FF79DF}" destId="{828DB0F0-DABD-1940-B5FD-09CB7B832EC5}" srcOrd="2" destOrd="0" presId="urn:microsoft.com/office/officeart/2005/8/layout/vList3"/>
    <dgm:cxn modelId="{C759698A-49AB-884F-ACFE-A0898D65380E}" type="presParOf" srcId="{828DB0F0-DABD-1940-B5FD-09CB7B832EC5}" destId="{9954C80E-61ED-794E-873B-5B4AD1E399DD}" srcOrd="0" destOrd="0" presId="urn:microsoft.com/office/officeart/2005/8/layout/vList3"/>
    <dgm:cxn modelId="{363DBE23-909F-0F45-8BDE-F6D5409CBF38}" type="presParOf" srcId="{828DB0F0-DABD-1940-B5FD-09CB7B832EC5}" destId="{89DED827-9D93-D940-96E3-DC30EE947E57}" srcOrd="1" destOrd="0" presId="urn:microsoft.com/office/officeart/2005/8/layout/vList3"/>
    <dgm:cxn modelId="{ACFAD267-D467-844C-96EB-BEAAAF4E46C7}" type="presParOf" srcId="{066156BF-94BA-F242-A862-9429F9FF79DF}" destId="{280CE57A-E052-D843-BF2A-90FA6E0EBBAB}" srcOrd="3" destOrd="0" presId="urn:microsoft.com/office/officeart/2005/8/layout/vList3"/>
    <dgm:cxn modelId="{1DB9EA42-9C14-6142-B3A7-19C486950F6B}" type="presParOf" srcId="{066156BF-94BA-F242-A862-9429F9FF79DF}" destId="{55EA2181-00C0-7A4E-8C03-A241D229767E}" srcOrd="4" destOrd="0" presId="urn:microsoft.com/office/officeart/2005/8/layout/vList3"/>
    <dgm:cxn modelId="{15FF6A67-DA16-F747-96A3-73280A2ACCC1}" type="presParOf" srcId="{55EA2181-00C0-7A4E-8C03-A241D229767E}" destId="{D71662BF-019E-7A46-9167-42AF2FC17318}" srcOrd="0" destOrd="0" presId="urn:microsoft.com/office/officeart/2005/8/layout/vList3"/>
    <dgm:cxn modelId="{8056E955-DCF5-384A-884D-FA764F5D1A1F}" type="presParOf" srcId="{55EA2181-00C0-7A4E-8C03-A241D229767E}" destId="{30EE1514-8349-F948-8522-D8D9C7EADED4}" srcOrd="1" destOrd="0" presId="urn:microsoft.com/office/officeart/2005/8/layout/vList3"/>
    <dgm:cxn modelId="{F72057B5-6A04-9245-B6E0-89E8D1DF7BF2}" type="presParOf" srcId="{066156BF-94BA-F242-A862-9429F9FF79DF}" destId="{1969B4F4-1E66-D44E-BD98-A953B4F15BA0}" srcOrd="5" destOrd="0" presId="urn:microsoft.com/office/officeart/2005/8/layout/vList3"/>
    <dgm:cxn modelId="{40C9DB11-56E5-764A-855C-B2CC27D5445F}" type="presParOf" srcId="{066156BF-94BA-F242-A862-9429F9FF79DF}" destId="{FAAAE10E-A5B6-7943-9118-07A17002C53E}" srcOrd="6" destOrd="0" presId="urn:microsoft.com/office/officeart/2005/8/layout/vList3"/>
    <dgm:cxn modelId="{5614D97E-4309-ED41-A845-03F918C9E1D3}" type="presParOf" srcId="{FAAAE10E-A5B6-7943-9118-07A17002C53E}" destId="{25FC4A8D-6C79-E740-8871-6A36047E9FD5}" srcOrd="0" destOrd="0" presId="urn:microsoft.com/office/officeart/2005/8/layout/vList3"/>
    <dgm:cxn modelId="{53D1AE81-157E-BB4C-90D5-CCD928C733CB}" type="presParOf" srcId="{FAAAE10E-A5B6-7943-9118-07A17002C53E}" destId="{16B71FAA-1727-384C-80E3-2C5B32B0F6E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7118384-1A77-3243-828E-2AD26F34EA05}" type="doc">
      <dgm:prSet loTypeId="urn:microsoft.com/office/officeart/2005/8/layout/vList2" loCatId="list" qsTypeId="urn:microsoft.com/office/officeart/2005/8/quickstyle/simple3" qsCatId="simple" csTypeId="urn:microsoft.com/office/officeart/2005/8/colors/accent3_3" csCatId="accent3" phldr="1"/>
      <dgm:spPr/>
      <dgm:t>
        <a:bodyPr/>
        <a:lstStyle/>
        <a:p>
          <a:endParaRPr lang="en-US"/>
        </a:p>
      </dgm:t>
    </dgm:pt>
    <dgm:pt modelId="{FDFE75ED-8C0A-6047-B321-9534E26466C9}">
      <dgm:prSet custT="1"/>
      <dgm:spPr/>
      <dgm:t>
        <a:bodyPr/>
        <a:lstStyle/>
        <a:p>
          <a:pPr>
            <a:lnSpc>
              <a:spcPct val="100000"/>
            </a:lnSpc>
          </a:pPr>
          <a:r>
            <a:rPr lang="en-US" sz="2000" dirty="0"/>
            <a:t>A provider must collect PII by </a:t>
          </a:r>
          <a:r>
            <a:rPr lang="en-US" sz="2000" b="1" dirty="0"/>
            <a:t>lawful</a:t>
          </a:r>
          <a:r>
            <a:rPr lang="en-US" sz="2000" dirty="0"/>
            <a:t> and </a:t>
          </a:r>
          <a:r>
            <a:rPr lang="en-US" sz="2000" b="1" dirty="0"/>
            <a:t>fair</a:t>
          </a:r>
          <a:r>
            <a:rPr lang="en-US" sz="2000" dirty="0"/>
            <a:t> means and, where appropriate, with the knowledge or </a:t>
          </a:r>
          <a:r>
            <a:rPr lang="en-US" sz="2000" b="1" dirty="0"/>
            <a:t>consent</a:t>
          </a:r>
          <a:r>
            <a:rPr lang="en-US" sz="2000" dirty="0"/>
            <a:t> of the individual. </a:t>
          </a:r>
        </a:p>
      </dgm:t>
    </dgm:pt>
    <dgm:pt modelId="{BCC99ED1-C541-0943-AEE6-AA1DEBCBB161}" type="parTrans" cxnId="{98424C20-89D4-D84D-85DF-C1A8120660E3}">
      <dgm:prSet/>
      <dgm:spPr/>
      <dgm:t>
        <a:bodyPr/>
        <a:lstStyle/>
        <a:p>
          <a:endParaRPr lang="en-US" sz="2000"/>
        </a:p>
      </dgm:t>
    </dgm:pt>
    <dgm:pt modelId="{D2DB103B-8425-FF4A-B2D5-01BE8C0C1432}" type="sibTrans" cxnId="{98424C20-89D4-D84D-85DF-C1A8120660E3}">
      <dgm:prSet/>
      <dgm:spPr/>
      <dgm:t>
        <a:bodyPr/>
        <a:lstStyle/>
        <a:p>
          <a:endParaRPr lang="en-US" sz="2000"/>
        </a:p>
      </dgm:t>
    </dgm:pt>
    <dgm:pt modelId="{A5CC2BF0-ED68-1E44-8C9A-1328F58C5081}">
      <dgm:prSet custT="1"/>
      <dgm:spPr/>
      <dgm:t>
        <a:bodyPr/>
        <a:lstStyle/>
        <a:p>
          <a:r>
            <a:rPr lang="en-US" sz="2000" dirty="0"/>
            <a:t>The CoC Program Interim Rule Section 578.103(b) requires that records containing personally identifiable information (PII) are kept </a:t>
          </a:r>
          <a:r>
            <a:rPr lang="en-US" sz="2000" b="1" dirty="0"/>
            <a:t>secure</a:t>
          </a:r>
          <a:r>
            <a:rPr lang="en-US" sz="2000" dirty="0"/>
            <a:t> and </a:t>
          </a:r>
          <a:r>
            <a:rPr lang="en-US" sz="2000" b="1" dirty="0"/>
            <a:t>confidential</a:t>
          </a:r>
          <a:r>
            <a:rPr lang="en-US" sz="2000" dirty="0"/>
            <a:t> and the address of any family violence project not be made public. </a:t>
          </a:r>
        </a:p>
      </dgm:t>
    </dgm:pt>
    <dgm:pt modelId="{891ADA23-1A7D-8D40-BF75-371488A055D8}" type="parTrans" cxnId="{88C579BD-13E7-7944-B271-856CDEC74A3F}">
      <dgm:prSet/>
      <dgm:spPr/>
      <dgm:t>
        <a:bodyPr/>
        <a:lstStyle/>
        <a:p>
          <a:endParaRPr lang="en-US" sz="2000"/>
        </a:p>
      </dgm:t>
    </dgm:pt>
    <dgm:pt modelId="{BC992D28-D352-0A4E-B9B1-32AB487110B9}" type="sibTrans" cxnId="{88C579BD-13E7-7944-B271-856CDEC74A3F}">
      <dgm:prSet/>
      <dgm:spPr/>
      <dgm:t>
        <a:bodyPr/>
        <a:lstStyle/>
        <a:p>
          <a:endParaRPr lang="en-US" sz="2000"/>
        </a:p>
      </dgm:t>
    </dgm:pt>
    <dgm:pt modelId="{153A4EE5-3DF5-3245-84D9-E8C80FF9F478}">
      <dgm:prSet custT="1"/>
      <dgm:spPr/>
      <dgm:t>
        <a:bodyPr/>
        <a:lstStyle/>
        <a:p>
          <a:r>
            <a:rPr lang="en-US" sz="2000" dirty="0"/>
            <a:t>Programs are required to keep PII that is </a:t>
          </a:r>
          <a:r>
            <a:rPr lang="en-US" sz="2000" b="1" dirty="0"/>
            <a:t>accurate</a:t>
          </a:r>
          <a:r>
            <a:rPr lang="en-US" sz="2000" dirty="0"/>
            <a:t>,</a:t>
          </a:r>
          <a:r>
            <a:rPr lang="en-US" sz="2000" b="1" dirty="0"/>
            <a:t> complete</a:t>
          </a:r>
          <a:r>
            <a:rPr lang="en-US" sz="2000" dirty="0"/>
            <a:t> and </a:t>
          </a:r>
          <a:r>
            <a:rPr lang="en-US" sz="2000" b="1" dirty="0"/>
            <a:t>timely</a:t>
          </a:r>
          <a:r>
            <a:rPr lang="en-US" sz="2000" dirty="0"/>
            <a:t>. Programs are required to dispose of or de-identify data in records that have not been in current use for 7 years. </a:t>
          </a:r>
        </a:p>
      </dgm:t>
    </dgm:pt>
    <dgm:pt modelId="{929E798C-0AF6-7242-AF8D-5965EC7EAB11}" type="parTrans" cxnId="{9EDB0B21-2300-A247-A3D5-EA7288F41256}">
      <dgm:prSet/>
      <dgm:spPr/>
      <dgm:t>
        <a:bodyPr/>
        <a:lstStyle/>
        <a:p>
          <a:endParaRPr lang="en-US" sz="2000"/>
        </a:p>
      </dgm:t>
    </dgm:pt>
    <dgm:pt modelId="{1A86D1F9-5970-EF48-ADAB-C62EAF33030C}" type="sibTrans" cxnId="{9EDB0B21-2300-A247-A3D5-EA7288F41256}">
      <dgm:prSet/>
      <dgm:spPr/>
      <dgm:t>
        <a:bodyPr/>
        <a:lstStyle/>
        <a:p>
          <a:endParaRPr lang="en-US" sz="2000"/>
        </a:p>
      </dgm:t>
    </dgm:pt>
    <dgm:pt modelId="{E537D26B-7364-EA4E-96EB-60EFE9A401A7}" type="pres">
      <dgm:prSet presAssocID="{37118384-1A77-3243-828E-2AD26F34EA05}" presName="linear" presStyleCnt="0">
        <dgm:presLayoutVars>
          <dgm:animLvl val="lvl"/>
          <dgm:resizeHandles val="exact"/>
        </dgm:presLayoutVars>
      </dgm:prSet>
      <dgm:spPr/>
    </dgm:pt>
    <dgm:pt modelId="{9ECA2F1D-35DD-E545-891A-F9C6E79C3E4E}" type="pres">
      <dgm:prSet presAssocID="{FDFE75ED-8C0A-6047-B321-9534E26466C9}" presName="parentText" presStyleLbl="node1" presStyleIdx="0" presStyleCnt="3" custScaleY="77787">
        <dgm:presLayoutVars>
          <dgm:chMax val="0"/>
          <dgm:bulletEnabled val="1"/>
        </dgm:presLayoutVars>
      </dgm:prSet>
      <dgm:spPr/>
    </dgm:pt>
    <dgm:pt modelId="{37151A59-5736-0C4E-A6F2-9F12FC528A1A}" type="pres">
      <dgm:prSet presAssocID="{D2DB103B-8425-FF4A-B2D5-01BE8C0C1432}" presName="spacer" presStyleCnt="0"/>
      <dgm:spPr/>
    </dgm:pt>
    <dgm:pt modelId="{C2201693-2035-CA47-AC14-5BC5B0DF0E93}" type="pres">
      <dgm:prSet presAssocID="{A5CC2BF0-ED68-1E44-8C9A-1328F58C5081}" presName="parentText" presStyleLbl="node1" presStyleIdx="1" presStyleCnt="3">
        <dgm:presLayoutVars>
          <dgm:chMax val="0"/>
          <dgm:bulletEnabled val="1"/>
        </dgm:presLayoutVars>
      </dgm:prSet>
      <dgm:spPr/>
    </dgm:pt>
    <dgm:pt modelId="{5E61BF08-5D41-4E42-919D-29092BF3C131}" type="pres">
      <dgm:prSet presAssocID="{BC992D28-D352-0A4E-B9B1-32AB487110B9}" presName="spacer" presStyleCnt="0"/>
      <dgm:spPr/>
    </dgm:pt>
    <dgm:pt modelId="{F9E321ED-2066-AB49-90FF-4C2B0CF213F8}" type="pres">
      <dgm:prSet presAssocID="{153A4EE5-3DF5-3245-84D9-E8C80FF9F478}" presName="parentText" presStyleLbl="node1" presStyleIdx="2" presStyleCnt="3">
        <dgm:presLayoutVars>
          <dgm:chMax val="0"/>
          <dgm:bulletEnabled val="1"/>
        </dgm:presLayoutVars>
      </dgm:prSet>
      <dgm:spPr/>
    </dgm:pt>
  </dgm:ptLst>
  <dgm:cxnLst>
    <dgm:cxn modelId="{98424C20-89D4-D84D-85DF-C1A8120660E3}" srcId="{37118384-1A77-3243-828E-2AD26F34EA05}" destId="{FDFE75ED-8C0A-6047-B321-9534E26466C9}" srcOrd="0" destOrd="0" parTransId="{BCC99ED1-C541-0943-AEE6-AA1DEBCBB161}" sibTransId="{D2DB103B-8425-FF4A-B2D5-01BE8C0C1432}"/>
    <dgm:cxn modelId="{9EDB0B21-2300-A247-A3D5-EA7288F41256}" srcId="{37118384-1A77-3243-828E-2AD26F34EA05}" destId="{153A4EE5-3DF5-3245-84D9-E8C80FF9F478}" srcOrd="2" destOrd="0" parTransId="{929E798C-0AF6-7242-AF8D-5965EC7EAB11}" sibTransId="{1A86D1F9-5970-EF48-ADAB-C62EAF33030C}"/>
    <dgm:cxn modelId="{21763D4E-C0C3-4442-8B36-FBC10FA80360}" type="presOf" srcId="{153A4EE5-3DF5-3245-84D9-E8C80FF9F478}" destId="{F9E321ED-2066-AB49-90FF-4C2B0CF213F8}" srcOrd="0" destOrd="0" presId="urn:microsoft.com/office/officeart/2005/8/layout/vList2"/>
    <dgm:cxn modelId="{6E0D5E4F-AEE1-D949-88C7-96BD77871AB3}" type="presOf" srcId="{A5CC2BF0-ED68-1E44-8C9A-1328F58C5081}" destId="{C2201693-2035-CA47-AC14-5BC5B0DF0E93}" srcOrd="0" destOrd="0" presId="urn:microsoft.com/office/officeart/2005/8/layout/vList2"/>
    <dgm:cxn modelId="{1A055384-D460-544D-9F35-C60C120B29FE}" type="presOf" srcId="{FDFE75ED-8C0A-6047-B321-9534E26466C9}" destId="{9ECA2F1D-35DD-E545-891A-F9C6E79C3E4E}" srcOrd="0" destOrd="0" presId="urn:microsoft.com/office/officeart/2005/8/layout/vList2"/>
    <dgm:cxn modelId="{F5E01591-B289-0444-8C77-3C4BF979D95C}" type="presOf" srcId="{37118384-1A77-3243-828E-2AD26F34EA05}" destId="{E537D26B-7364-EA4E-96EB-60EFE9A401A7}" srcOrd="0" destOrd="0" presId="urn:microsoft.com/office/officeart/2005/8/layout/vList2"/>
    <dgm:cxn modelId="{88C579BD-13E7-7944-B271-856CDEC74A3F}" srcId="{37118384-1A77-3243-828E-2AD26F34EA05}" destId="{A5CC2BF0-ED68-1E44-8C9A-1328F58C5081}" srcOrd="1" destOrd="0" parTransId="{891ADA23-1A7D-8D40-BF75-371488A055D8}" sibTransId="{BC992D28-D352-0A4E-B9B1-32AB487110B9}"/>
    <dgm:cxn modelId="{49C00C3F-23C0-B042-BA7E-FF33E455B963}" type="presParOf" srcId="{E537D26B-7364-EA4E-96EB-60EFE9A401A7}" destId="{9ECA2F1D-35DD-E545-891A-F9C6E79C3E4E}" srcOrd="0" destOrd="0" presId="urn:microsoft.com/office/officeart/2005/8/layout/vList2"/>
    <dgm:cxn modelId="{47CF696F-03E5-A34A-9BCD-A046B75F5B0D}" type="presParOf" srcId="{E537D26B-7364-EA4E-96EB-60EFE9A401A7}" destId="{37151A59-5736-0C4E-A6F2-9F12FC528A1A}" srcOrd="1" destOrd="0" presId="urn:microsoft.com/office/officeart/2005/8/layout/vList2"/>
    <dgm:cxn modelId="{03F256B1-D965-704A-95EE-58884E96D371}" type="presParOf" srcId="{E537D26B-7364-EA4E-96EB-60EFE9A401A7}" destId="{C2201693-2035-CA47-AC14-5BC5B0DF0E93}" srcOrd="2" destOrd="0" presId="urn:microsoft.com/office/officeart/2005/8/layout/vList2"/>
    <dgm:cxn modelId="{6DA28679-D84B-104D-A8F9-53DA3782C545}" type="presParOf" srcId="{E537D26B-7364-EA4E-96EB-60EFE9A401A7}" destId="{5E61BF08-5D41-4E42-919D-29092BF3C131}" srcOrd="3" destOrd="0" presId="urn:microsoft.com/office/officeart/2005/8/layout/vList2"/>
    <dgm:cxn modelId="{F1ED0539-DFC4-954B-B7FD-CC33B1E2AD6D}" type="presParOf" srcId="{E537D26B-7364-EA4E-96EB-60EFE9A401A7}" destId="{F9E321ED-2066-AB49-90FF-4C2B0CF213F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E6D63E4-3805-654B-9B4A-2A9F33DD8A28}" type="doc">
      <dgm:prSet loTypeId="urn:microsoft.com/office/officeart/2005/8/layout/list1" loCatId="list" qsTypeId="urn:microsoft.com/office/officeart/2005/8/quickstyle/simple3" qsCatId="simple" csTypeId="urn:microsoft.com/office/officeart/2005/8/colors/accent3_2" csCatId="accent3" phldr="1"/>
      <dgm:spPr/>
      <dgm:t>
        <a:bodyPr/>
        <a:lstStyle/>
        <a:p>
          <a:endParaRPr lang="en-US"/>
        </a:p>
      </dgm:t>
    </dgm:pt>
    <dgm:pt modelId="{9500381B-B731-544A-A7A2-B9E194F4C2D7}">
      <dgm:prSet custT="1"/>
      <dgm:spPr/>
      <dgm:t>
        <a:bodyPr/>
        <a:lstStyle/>
        <a:p>
          <a:pPr>
            <a:lnSpc>
              <a:spcPct val="100000"/>
            </a:lnSpc>
          </a:pPr>
          <a:r>
            <a:rPr lang="en-US" sz="1800" b="1" dirty="0"/>
            <a:t>PII must have some measure of accessibility. </a:t>
          </a:r>
        </a:p>
      </dgm:t>
    </dgm:pt>
    <dgm:pt modelId="{CE32780E-5D13-6E46-81BC-150E4BE265C9}" type="parTrans" cxnId="{12A897C9-1C60-C640-9301-BCAD53DDE3C6}">
      <dgm:prSet/>
      <dgm:spPr/>
      <dgm:t>
        <a:bodyPr/>
        <a:lstStyle/>
        <a:p>
          <a:pPr>
            <a:lnSpc>
              <a:spcPct val="100000"/>
            </a:lnSpc>
          </a:pPr>
          <a:endParaRPr lang="en-US"/>
        </a:p>
      </dgm:t>
    </dgm:pt>
    <dgm:pt modelId="{D44C6771-C95D-D141-BB7C-6756F90BF760}" type="sibTrans" cxnId="{12A897C9-1C60-C640-9301-BCAD53DDE3C6}">
      <dgm:prSet/>
      <dgm:spPr/>
      <dgm:t>
        <a:bodyPr/>
        <a:lstStyle/>
        <a:p>
          <a:pPr>
            <a:lnSpc>
              <a:spcPct val="100000"/>
            </a:lnSpc>
          </a:pPr>
          <a:endParaRPr lang="en-US"/>
        </a:p>
      </dgm:t>
    </dgm:pt>
    <dgm:pt modelId="{DA45EA2E-3A05-3243-B8A4-4C90A4A4F18B}">
      <dgm:prSet custT="1"/>
      <dgm:spPr/>
      <dgm:t>
        <a:bodyPr/>
        <a:lstStyle/>
        <a:p>
          <a:pPr>
            <a:lnSpc>
              <a:spcPct val="100000"/>
            </a:lnSpc>
          </a:pPr>
          <a:r>
            <a:rPr lang="en-US" sz="1600" dirty="0"/>
            <a:t>Programs must allow individuals to inspect and have a copy of any PPI about the individual. Must consider requests to correct or complete information on an individual (not required to change it at their request). Instead, they may mark the information as inaccurate or incomplete, and may supplement it with additional information. </a:t>
          </a:r>
        </a:p>
      </dgm:t>
    </dgm:pt>
    <dgm:pt modelId="{059926F8-F687-6549-9D6D-14D4C2AA5743}" type="parTrans" cxnId="{0F2FC60F-30E1-4B44-9D8B-D6370D5B0212}">
      <dgm:prSet/>
      <dgm:spPr/>
      <dgm:t>
        <a:bodyPr/>
        <a:lstStyle/>
        <a:p>
          <a:pPr>
            <a:lnSpc>
              <a:spcPct val="100000"/>
            </a:lnSpc>
          </a:pPr>
          <a:endParaRPr lang="en-US"/>
        </a:p>
      </dgm:t>
    </dgm:pt>
    <dgm:pt modelId="{C8B22250-FFED-AE4D-A76D-0548E8E41FC1}" type="sibTrans" cxnId="{0F2FC60F-30E1-4B44-9D8B-D6370D5B0212}">
      <dgm:prSet/>
      <dgm:spPr/>
      <dgm:t>
        <a:bodyPr/>
        <a:lstStyle/>
        <a:p>
          <a:pPr>
            <a:lnSpc>
              <a:spcPct val="100000"/>
            </a:lnSpc>
          </a:pPr>
          <a:endParaRPr lang="en-US"/>
        </a:p>
      </dgm:t>
    </dgm:pt>
    <dgm:pt modelId="{9F78DBCF-B0EB-754A-9DB6-0DA222E88E20}">
      <dgm:prSet custT="1"/>
      <dgm:spPr/>
      <dgm:t>
        <a:bodyPr/>
        <a:lstStyle/>
        <a:p>
          <a:pPr>
            <a:lnSpc>
              <a:spcPct val="100000"/>
            </a:lnSpc>
          </a:pPr>
          <a:r>
            <a:rPr lang="en-US" sz="1800" b="1"/>
            <a:t>Accountability for data collection. </a:t>
          </a:r>
        </a:p>
      </dgm:t>
    </dgm:pt>
    <dgm:pt modelId="{3E51FB32-9F31-C34D-BE52-773B6F8B19DE}" type="parTrans" cxnId="{BC197990-070F-E34C-B508-80A8388B2F38}">
      <dgm:prSet/>
      <dgm:spPr/>
      <dgm:t>
        <a:bodyPr/>
        <a:lstStyle/>
        <a:p>
          <a:pPr>
            <a:lnSpc>
              <a:spcPct val="100000"/>
            </a:lnSpc>
          </a:pPr>
          <a:endParaRPr lang="en-US"/>
        </a:p>
      </dgm:t>
    </dgm:pt>
    <dgm:pt modelId="{497A25EA-6038-FC48-A9EB-84CCB4E9861A}" type="sibTrans" cxnId="{BC197990-070F-E34C-B508-80A8388B2F38}">
      <dgm:prSet/>
      <dgm:spPr/>
      <dgm:t>
        <a:bodyPr/>
        <a:lstStyle/>
        <a:p>
          <a:pPr>
            <a:lnSpc>
              <a:spcPct val="100000"/>
            </a:lnSpc>
          </a:pPr>
          <a:endParaRPr lang="en-US"/>
        </a:p>
      </dgm:t>
    </dgm:pt>
    <dgm:pt modelId="{AD380EE6-1E72-C34A-B40C-99C2C35ADBB8}">
      <dgm:prSet custT="1"/>
      <dgm:spPr/>
      <dgm:t>
        <a:bodyPr/>
        <a:lstStyle/>
        <a:p>
          <a:pPr>
            <a:lnSpc>
              <a:spcPct val="100000"/>
            </a:lnSpc>
          </a:pPr>
          <a:r>
            <a:rPr lang="en-US" sz="1600" dirty="0"/>
            <a:t>Programs should establish procedures for considering complaints, and staff should annually sign confidentiality pledges and agreements to follow the privacy policy. </a:t>
          </a:r>
        </a:p>
      </dgm:t>
    </dgm:pt>
    <dgm:pt modelId="{B6067BAE-A6B5-5A41-B264-1A16B525CE77}" type="parTrans" cxnId="{A0658F36-0C25-3C40-8B66-42472DE774BC}">
      <dgm:prSet/>
      <dgm:spPr/>
      <dgm:t>
        <a:bodyPr/>
        <a:lstStyle/>
        <a:p>
          <a:pPr>
            <a:lnSpc>
              <a:spcPct val="100000"/>
            </a:lnSpc>
          </a:pPr>
          <a:endParaRPr lang="en-US"/>
        </a:p>
      </dgm:t>
    </dgm:pt>
    <dgm:pt modelId="{DA985B6C-BB3F-894A-B840-E01C54005E39}" type="sibTrans" cxnId="{A0658F36-0C25-3C40-8B66-42472DE774BC}">
      <dgm:prSet/>
      <dgm:spPr/>
      <dgm:t>
        <a:bodyPr/>
        <a:lstStyle/>
        <a:p>
          <a:pPr>
            <a:lnSpc>
              <a:spcPct val="100000"/>
            </a:lnSpc>
          </a:pPr>
          <a:endParaRPr lang="en-US"/>
        </a:p>
      </dgm:t>
    </dgm:pt>
    <dgm:pt modelId="{67E9F136-2C73-0C42-84F4-2CF716B50E28}">
      <dgm:prSet custT="1"/>
      <dgm:spPr/>
      <dgm:t>
        <a:bodyPr/>
        <a:lstStyle/>
        <a:p>
          <a:pPr>
            <a:lnSpc>
              <a:spcPct val="100000"/>
            </a:lnSpc>
          </a:pPr>
          <a:r>
            <a:rPr lang="en-US" sz="1800" b="1" dirty="0"/>
            <a:t>Documentation.</a:t>
          </a:r>
        </a:p>
      </dgm:t>
    </dgm:pt>
    <dgm:pt modelId="{D720265C-A697-694F-93C6-613D277A273F}" type="parTrans" cxnId="{9A8E346C-EC5D-894A-BD17-96CEFCD0371C}">
      <dgm:prSet/>
      <dgm:spPr/>
      <dgm:t>
        <a:bodyPr/>
        <a:lstStyle/>
        <a:p>
          <a:pPr>
            <a:lnSpc>
              <a:spcPct val="100000"/>
            </a:lnSpc>
          </a:pPr>
          <a:endParaRPr lang="en-US"/>
        </a:p>
      </dgm:t>
    </dgm:pt>
    <dgm:pt modelId="{43D116E3-8FED-1049-B635-74C0D62C1183}" type="sibTrans" cxnId="{9A8E346C-EC5D-894A-BD17-96CEFCD0371C}">
      <dgm:prSet/>
      <dgm:spPr/>
      <dgm:t>
        <a:bodyPr/>
        <a:lstStyle/>
        <a:p>
          <a:pPr>
            <a:lnSpc>
              <a:spcPct val="100000"/>
            </a:lnSpc>
          </a:pPr>
          <a:endParaRPr lang="en-US"/>
        </a:p>
      </dgm:t>
    </dgm:pt>
    <dgm:pt modelId="{F7E036B9-26E8-5D46-BD0C-302C6B900373}">
      <dgm:prSet custT="1"/>
      <dgm:spPr/>
      <dgm:t>
        <a:bodyPr/>
        <a:lstStyle/>
        <a:p>
          <a:pPr>
            <a:lnSpc>
              <a:spcPct val="100000"/>
            </a:lnSpc>
          </a:pPr>
          <a:r>
            <a:rPr lang="en-US" sz="1600" dirty="0"/>
            <a:t>HUD requires that a CoC program participant provide appropriate documentation of the original incident of domestic violence, dating violence, sexual assault, or stalking, and any evidence of the current imminent threat of harm. Please see 24 CFR 578.103(a)(5). </a:t>
          </a:r>
        </a:p>
      </dgm:t>
    </dgm:pt>
    <dgm:pt modelId="{5F13DA8F-4594-CB42-9FF7-8D304DC88F3E}" type="parTrans" cxnId="{4BD50B57-DBA8-6E49-836E-3B71408E2708}">
      <dgm:prSet/>
      <dgm:spPr/>
      <dgm:t>
        <a:bodyPr/>
        <a:lstStyle/>
        <a:p>
          <a:pPr>
            <a:lnSpc>
              <a:spcPct val="100000"/>
            </a:lnSpc>
          </a:pPr>
          <a:endParaRPr lang="en-US"/>
        </a:p>
      </dgm:t>
    </dgm:pt>
    <dgm:pt modelId="{19964947-EA5F-5C49-923C-03D9289DDCBC}" type="sibTrans" cxnId="{4BD50B57-DBA8-6E49-836E-3B71408E2708}">
      <dgm:prSet/>
      <dgm:spPr/>
      <dgm:t>
        <a:bodyPr/>
        <a:lstStyle/>
        <a:p>
          <a:pPr>
            <a:lnSpc>
              <a:spcPct val="100000"/>
            </a:lnSpc>
          </a:pPr>
          <a:endParaRPr lang="en-US"/>
        </a:p>
      </dgm:t>
    </dgm:pt>
    <dgm:pt modelId="{8A42934C-FFE0-1845-B82A-2F50156B0185}" type="pres">
      <dgm:prSet presAssocID="{6E6D63E4-3805-654B-9B4A-2A9F33DD8A28}" presName="linear" presStyleCnt="0">
        <dgm:presLayoutVars>
          <dgm:dir/>
          <dgm:animLvl val="lvl"/>
          <dgm:resizeHandles val="exact"/>
        </dgm:presLayoutVars>
      </dgm:prSet>
      <dgm:spPr/>
    </dgm:pt>
    <dgm:pt modelId="{0413C321-BEA3-0E49-8E6E-B4358315C3EA}" type="pres">
      <dgm:prSet presAssocID="{9500381B-B731-544A-A7A2-B9E194F4C2D7}" presName="parentLin" presStyleCnt="0"/>
      <dgm:spPr/>
    </dgm:pt>
    <dgm:pt modelId="{F2C15034-663D-EF4A-A26D-63D5B3497005}" type="pres">
      <dgm:prSet presAssocID="{9500381B-B731-544A-A7A2-B9E194F4C2D7}" presName="parentLeftMargin" presStyleLbl="node1" presStyleIdx="0" presStyleCnt="3"/>
      <dgm:spPr/>
    </dgm:pt>
    <dgm:pt modelId="{190CA9D1-91B9-4F44-8CB8-8E28F6E63AC5}" type="pres">
      <dgm:prSet presAssocID="{9500381B-B731-544A-A7A2-B9E194F4C2D7}" presName="parentText" presStyleLbl="node1" presStyleIdx="0" presStyleCnt="3" custScaleX="142857" custLinFactNeighborX="-49743" custLinFactNeighborY="2739">
        <dgm:presLayoutVars>
          <dgm:chMax val="0"/>
          <dgm:bulletEnabled val="1"/>
        </dgm:presLayoutVars>
      </dgm:prSet>
      <dgm:spPr/>
    </dgm:pt>
    <dgm:pt modelId="{97A05712-7654-A145-9EA7-F3BAB6288D2F}" type="pres">
      <dgm:prSet presAssocID="{9500381B-B731-544A-A7A2-B9E194F4C2D7}" presName="negativeSpace" presStyleCnt="0"/>
      <dgm:spPr/>
    </dgm:pt>
    <dgm:pt modelId="{4BEBF1EF-16D7-664E-91FC-BA5D5C4D6CE4}" type="pres">
      <dgm:prSet presAssocID="{9500381B-B731-544A-A7A2-B9E194F4C2D7}" presName="childText" presStyleLbl="conFgAcc1" presStyleIdx="0" presStyleCnt="3">
        <dgm:presLayoutVars>
          <dgm:bulletEnabled val="1"/>
        </dgm:presLayoutVars>
      </dgm:prSet>
      <dgm:spPr/>
    </dgm:pt>
    <dgm:pt modelId="{F29895E1-822B-1745-ACF8-1889C466299D}" type="pres">
      <dgm:prSet presAssocID="{D44C6771-C95D-D141-BB7C-6756F90BF760}" presName="spaceBetweenRectangles" presStyleCnt="0"/>
      <dgm:spPr/>
    </dgm:pt>
    <dgm:pt modelId="{179B980A-28B8-FE47-B143-DE8AC8ACA1DE}" type="pres">
      <dgm:prSet presAssocID="{9F78DBCF-B0EB-754A-9DB6-0DA222E88E20}" presName="parentLin" presStyleCnt="0"/>
      <dgm:spPr/>
    </dgm:pt>
    <dgm:pt modelId="{1CC0E748-8F00-1B46-B6DA-BAD02A039743}" type="pres">
      <dgm:prSet presAssocID="{9F78DBCF-B0EB-754A-9DB6-0DA222E88E20}" presName="parentLeftMargin" presStyleLbl="node1" presStyleIdx="0" presStyleCnt="3"/>
      <dgm:spPr/>
    </dgm:pt>
    <dgm:pt modelId="{35977018-6736-DE42-B766-7C382208F7B1}" type="pres">
      <dgm:prSet presAssocID="{9F78DBCF-B0EB-754A-9DB6-0DA222E88E20}" presName="parentText" presStyleLbl="node1" presStyleIdx="1" presStyleCnt="3" custScaleX="142857" custLinFactNeighborX="-49743" custLinFactNeighborY="2739">
        <dgm:presLayoutVars>
          <dgm:chMax val="0"/>
          <dgm:bulletEnabled val="1"/>
        </dgm:presLayoutVars>
      </dgm:prSet>
      <dgm:spPr/>
    </dgm:pt>
    <dgm:pt modelId="{17CC1D97-DF36-E14A-83E5-7A32AEF6DD96}" type="pres">
      <dgm:prSet presAssocID="{9F78DBCF-B0EB-754A-9DB6-0DA222E88E20}" presName="negativeSpace" presStyleCnt="0"/>
      <dgm:spPr/>
    </dgm:pt>
    <dgm:pt modelId="{47BF2D65-FCAF-D042-8067-243F71F4A7EA}" type="pres">
      <dgm:prSet presAssocID="{9F78DBCF-B0EB-754A-9DB6-0DA222E88E20}" presName="childText" presStyleLbl="conFgAcc1" presStyleIdx="1" presStyleCnt="3">
        <dgm:presLayoutVars>
          <dgm:bulletEnabled val="1"/>
        </dgm:presLayoutVars>
      </dgm:prSet>
      <dgm:spPr/>
    </dgm:pt>
    <dgm:pt modelId="{28508CBA-099A-434A-A5B0-34F98BA2912F}" type="pres">
      <dgm:prSet presAssocID="{497A25EA-6038-FC48-A9EB-84CCB4E9861A}" presName="spaceBetweenRectangles" presStyleCnt="0"/>
      <dgm:spPr/>
    </dgm:pt>
    <dgm:pt modelId="{49E48032-99DF-7345-A305-2571A81D6761}" type="pres">
      <dgm:prSet presAssocID="{67E9F136-2C73-0C42-84F4-2CF716B50E28}" presName="parentLin" presStyleCnt="0"/>
      <dgm:spPr/>
    </dgm:pt>
    <dgm:pt modelId="{0DD39679-8DCE-4340-B329-645E539D3BAE}" type="pres">
      <dgm:prSet presAssocID="{67E9F136-2C73-0C42-84F4-2CF716B50E28}" presName="parentLeftMargin" presStyleLbl="node1" presStyleIdx="1" presStyleCnt="3"/>
      <dgm:spPr/>
    </dgm:pt>
    <dgm:pt modelId="{4F819494-890E-ED45-A98C-EB224EF38F4E}" type="pres">
      <dgm:prSet presAssocID="{67E9F136-2C73-0C42-84F4-2CF716B50E28}" presName="parentText" presStyleLbl="node1" presStyleIdx="2" presStyleCnt="3" custScaleX="142857" custLinFactNeighborX="-49743" custLinFactNeighborY="2739">
        <dgm:presLayoutVars>
          <dgm:chMax val="0"/>
          <dgm:bulletEnabled val="1"/>
        </dgm:presLayoutVars>
      </dgm:prSet>
      <dgm:spPr/>
    </dgm:pt>
    <dgm:pt modelId="{CB0C2852-8DA6-F041-BF0B-3F7FB594F9CE}" type="pres">
      <dgm:prSet presAssocID="{67E9F136-2C73-0C42-84F4-2CF716B50E28}" presName="negativeSpace" presStyleCnt="0"/>
      <dgm:spPr/>
    </dgm:pt>
    <dgm:pt modelId="{94938345-646F-5A4B-8F51-3624A2D616DF}" type="pres">
      <dgm:prSet presAssocID="{67E9F136-2C73-0C42-84F4-2CF716B50E28}" presName="childText" presStyleLbl="conFgAcc1" presStyleIdx="2" presStyleCnt="3">
        <dgm:presLayoutVars>
          <dgm:bulletEnabled val="1"/>
        </dgm:presLayoutVars>
      </dgm:prSet>
      <dgm:spPr/>
    </dgm:pt>
  </dgm:ptLst>
  <dgm:cxnLst>
    <dgm:cxn modelId="{0F2FC60F-30E1-4B44-9D8B-D6370D5B0212}" srcId="{9500381B-B731-544A-A7A2-B9E194F4C2D7}" destId="{DA45EA2E-3A05-3243-B8A4-4C90A4A4F18B}" srcOrd="0" destOrd="0" parTransId="{059926F8-F687-6549-9D6D-14D4C2AA5743}" sibTransId="{C8B22250-FFED-AE4D-A76D-0548E8E41FC1}"/>
    <dgm:cxn modelId="{25DF2E19-88FB-BB4F-AB80-50A15B92DA1E}" type="presOf" srcId="{9F78DBCF-B0EB-754A-9DB6-0DA222E88E20}" destId="{35977018-6736-DE42-B766-7C382208F7B1}" srcOrd="1" destOrd="0" presId="urn:microsoft.com/office/officeart/2005/8/layout/list1"/>
    <dgm:cxn modelId="{1623E320-06DC-EE47-B4F9-06C9E1201D52}" type="presOf" srcId="{AD380EE6-1E72-C34A-B40C-99C2C35ADBB8}" destId="{47BF2D65-FCAF-D042-8067-243F71F4A7EA}" srcOrd="0" destOrd="0" presId="urn:microsoft.com/office/officeart/2005/8/layout/list1"/>
    <dgm:cxn modelId="{A0658F36-0C25-3C40-8B66-42472DE774BC}" srcId="{9F78DBCF-B0EB-754A-9DB6-0DA222E88E20}" destId="{AD380EE6-1E72-C34A-B40C-99C2C35ADBB8}" srcOrd="0" destOrd="0" parTransId="{B6067BAE-A6B5-5A41-B264-1A16B525CE77}" sibTransId="{DA985B6C-BB3F-894A-B840-E01C54005E39}"/>
    <dgm:cxn modelId="{9A0A903B-26B2-5544-BE33-C5D3BD56FD9D}" type="presOf" srcId="{9F78DBCF-B0EB-754A-9DB6-0DA222E88E20}" destId="{1CC0E748-8F00-1B46-B6DA-BAD02A039743}" srcOrd="0" destOrd="0" presId="urn:microsoft.com/office/officeart/2005/8/layout/list1"/>
    <dgm:cxn modelId="{5C8D0C42-EC5B-C148-AEFC-94B2B074B427}" type="presOf" srcId="{DA45EA2E-3A05-3243-B8A4-4C90A4A4F18B}" destId="{4BEBF1EF-16D7-664E-91FC-BA5D5C4D6CE4}" srcOrd="0" destOrd="0" presId="urn:microsoft.com/office/officeart/2005/8/layout/list1"/>
    <dgm:cxn modelId="{4BD50B57-DBA8-6E49-836E-3B71408E2708}" srcId="{67E9F136-2C73-0C42-84F4-2CF716B50E28}" destId="{F7E036B9-26E8-5D46-BD0C-302C6B900373}" srcOrd="0" destOrd="0" parTransId="{5F13DA8F-4594-CB42-9FF7-8D304DC88F3E}" sibTransId="{19964947-EA5F-5C49-923C-03D9289DDCBC}"/>
    <dgm:cxn modelId="{25D78162-9EB8-9A47-B456-3E39CF4E0D60}" type="presOf" srcId="{6E6D63E4-3805-654B-9B4A-2A9F33DD8A28}" destId="{8A42934C-FFE0-1845-B82A-2F50156B0185}" srcOrd="0" destOrd="0" presId="urn:microsoft.com/office/officeart/2005/8/layout/list1"/>
    <dgm:cxn modelId="{9A8E346C-EC5D-894A-BD17-96CEFCD0371C}" srcId="{6E6D63E4-3805-654B-9B4A-2A9F33DD8A28}" destId="{67E9F136-2C73-0C42-84F4-2CF716B50E28}" srcOrd="2" destOrd="0" parTransId="{D720265C-A697-694F-93C6-613D277A273F}" sibTransId="{43D116E3-8FED-1049-B635-74C0D62C1183}"/>
    <dgm:cxn modelId="{59F93176-B985-9049-92A9-050F6FBABCDA}" type="presOf" srcId="{67E9F136-2C73-0C42-84F4-2CF716B50E28}" destId="{0DD39679-8DCE-4340-B329-645E539D3BAE}" srcOrd="0" destOrd="0" presId="urn:microsoft.com/office/officeart/2005/8/layout/list1"/>
    <dgm:cxn modelId="{BC197990-070F-E34C-B508-80A8388B2F38}" srcId="{6E6D63E4-3805-654B-9B4A-2A9F33DD8A28}" destId="{9F78DBCF-B0EB-754A-9DB6-0DA222E88E20}" srcOrd="1" destOrd="0" parTransId="{3E51FB32-9F31-C34D-BE52-773B6F8B19DE}" sibTransId="{497A25EA-6038-FC48-A9EB-84CCB4E9861A}"/>
    <dgm:cxn modelId="{64DE26B9-029E-EC4F-8F39-37E1890B895A}" type="presOf" srcId="{F7E036B9-26E8-5D46-BD0C-302C6B900373}" destId="{94938345-646F-5A4B-8F51-3624A2D616DF}" srcOrd="0" destOrd="0" presId="urn:microsoft.com/office/officeart/2005/8/layout/list1"/>
    <dgm:cxn modelId="{12A897C9-1C60-C640-9301-BCAD53DDE3C6}" srcId="{6E6D63E4-3805-654B-9B4A-2A9F33DD8A28}" destId="{9500381B-B731-544A-A7A2-B9E194F4C2D7}" srcOrd="0" destOrd="0" parTransId="{CE32780E-5D13-6E46-81BC-150E4BE265C9}" sibTransId="{D44C6771-C95D-D141-BB7C-6756F90BF760}"/>
    <dgm:cxn modelId="{7C6AADD5-7A93-0C48-9384-97D291BDC858}" type="presOf" srcId="{9500381B-B731-544A-A7A2-B9E194F4C2D7}" destId="{F2C15034-663D-EF4A-A26D-63D5B3497005}" srcOrd="0" destOrd="0" presId="urn:microsoft.com/office/officeart/2005/8/layout/list1"/>
    <dgm:cxn modelId="{9831A4D7-5E19-714C-9ED9-4B977ACCEB7E}" type="presOf" srcId="{9500381B-B731-544A-A7A2-B9E194F4C2D7}" destId="{190CA9D1-91B9-4F44-8CB8-8E28F6E63AC5}" srcOrd="1" destOrd="0" presId="urn:microsoft.com/office/officeart/2005/8/layout/list1"/>
    <dgm:cxn modelId="{13C9D2E4-6976-2F4F-81A3-7794D30579E2}" type="presOf" srcId="{67E9F136-2C73-0C42-84F4-2CF716B50E28}" destId="{4F819494-890E-ED45-A98C-EB224EF38F4E}" srcOrd="1" destOrd="0" presId="urn:microsoft.com/office/officeart/2005/8/layout/list1"/>
    <dgm:cxn modelId="{2838820E-BA32-BA42-B8D3-477CD34B3ABD}" type="presParOf" srcId="{8A42934C-FFE0-1845-B82A-2F50156B0185}" destId="{0413C321-BEA3-0E49-8E6E-B4358315C3EA}" srcOrd="0" destOrd="0" presId="urn:microsoft.com/office/officeart/2005/8/layout/list1"/>
    <dgm:cxn modelId="{0D57C5CE-A78D-F246-BBF7-281DE6B0A72C}" type="presParOf" srcId="{0413C321-BEA3-0E49-8E6E-B4358315C3EA}" destId="{F2C15034-663D-EF4A-A26D-63D5B3497005}" srcOrd="0" destOrd="0" presId="urn:microsoft.com/office/officeart/2005/8/layout/list1"/>
    <dgm:cxn modelId="{64313400-3D53-144F-984F-2D374B4CB6CE}" type="presParOf" srcId="{0413C321-BEA3-0E49-8E6E-B4358315C3EA}" destId="{190CA9D1-91B9-4F44-8CB8-8E28F6E63AC5}" srcOrd="1" destOrd="0" presId="urn:microsoft.com/office/officeart/2005/8/layout/list1"/>
    <dgm:cxn modelId="{7BF0C089-973A-164F-A262-2CB00FB8F1DA}" type="presParOf" srcId="{8A42934C-FFE0-1845-B82A-2F50156B0185}" destId="{97A05712-7654-A145-9EA7-F3BAB6288D2F}" srcOrd="1" destOrd="0" presId="urn:microsoft.com/office/officeart/2005/8/layout/list1"/>
    <dgm:cxn modelId="{AEA06DDE-89DA-B44B-B60D-E3D404B4DA5C}" type="presParOf" srcId="{8A42934C-FFE0-1845-B82A-2F50156B0185}" destId="{4BEBF1EF-16D7-664E-91FC-BA5D5C4D6CE4}" srcOrd="2" destOrd="0" presId="urn:microsoft.com/office/officeart/2005/8/layout/list1"/>
    <dgm:cxn modelId="{5CFE7FCA-617B-9D41-9944-45EE4286552A}" type="presParOf" srcId="{8A42934C-FFE0-1845-B82A-2F50156B0185}" destId="{F29895E1-822B-1745-ACF8-1889C466299D}" srcOrd="3" destOrd="0" presId="urn:microsoft.com/office/officeart/2005/8/layout/list1"/>
    <dgm:cxn modelId="{FF8B663A-A76D-5F40-8838-D54BC6A4D1A9}" type="presParOf" srcId="{8A42934C-FFE0-1845-B82A-2F50156B0185}" destId="{179B980A-28B8-FE47-B143-DE8AC8ACA1DE}" srcOrd="4" destOrd="0" presId="urn:microsoft.com/office/officeart/2005/8/layout/list1"/>
    <dgm:cxn modelId="{EF381889-A576-144E-A972-22B37C68DD76}" type="presParOf" srcId="{179B980A-28B8-FE47-B143-DE8AC8ACA1DE}" destId="{1CC0E748-8F00-1B46-B6DA-BAD02A039743}" srcOrd="0" destOrd="0" presId="urn:microsoft.com/office/officeart/2005/8/layout/list1"/>
    <dgm:cxn modelId="{86E0DF16-B6BF-2A42-926B-B0DD848B1F67}" type="presParOf" srcId="{179B980A-28B8-FE47-B143-DE8AC8ACA1DE}" destId="{35977018-6736-DE42-B766-7C382208F7B1}" srcOrd="1" destOrd="0" presId="urn:microsoft.com/office/officeart/2005/8/layout/list1"/>
    <dgm:cxn modelId="{13BCCC80-B7C1-8A46-99A5-852E84B9A9AA}" type="presParOf" srcId="{8A42934C-FFE0-1845-B82A-2F50156B0185}" destId="{17CC1D97-DF36-E14A-83E5-7A32AEF6DD96}" srcOrd="5" destOrd="0" presId="urn:microsoft.com/office/officeart/2005/8/layout/list1"/>
    <dgm:cxn modelId="{6C94A855-AFE4-8747-B611-3F09BAF4B015}" type="presParOf" srcId="{8A42934C-FFE0-1845-B82A-2F50156B0185}" destId="{47BF2D65-FCAF-D042-8067-243F71F4A7EA}" srcOrd="6" destOrd="0" presId="urn:microsoft.com/office/officeart/2005/8/layout/list1"/>
    <dgm:cxn modelId="{26B2DE48-1519-CF44-BD6D-C5E6AEBD4D27}" type="presParOf" srcId="{8A42934C-FFE0-1845-B82A-2F50156B0185}" destId="{28508CBA-099A-434A-A5B0-34F98BA2912F}" srcOrd="7" destOrd="0" presId="urn:microsoft.com/office/officeart/2005/8/layout/list1"/>
    <dgm:cxn modelId="{8584A5D8-769D-BE4B-BA5E-C8201FF6B8ED}" type="presParOf" srcId="{8A42934C-FFE0-1845-B82A-2F50156B0185}" destId="{49E48032-99DF-7345-A305-2571A81D6761}" srcOrd="8" destOrd="0" presId="urn:microsoft.com/office/officeart/2005/8/layout/list1"/>
    <dgm:cxn modelId="{1944F22C-E06A-774D-A987-A148B585201E}" type="presParOf" srcId="{49E48032-99DF-7345-A305-2571A81D6761}" destId="{0DD39679-8DCE-4340-B329-645E539D3BAE}" srcOrd="0" destOrd="0" presId="urn:microsoft.com/office/officeart/2005/8/layout/list1"/>
    <dgm:cxn modelId="{F2FD6ED9-BCD0-624D-A19A-20D7085F9671}" type="presParOf" srcId="{49E48032-99DF-7345-A305-2571A81D6761}" destId="{4F819494-890E-ED45-A98C-EB224EF38F4E}" srcOrd="1" destOrd="0" presId="urn:microsoft.com/office/officeart/2005/8/layout/list1"/>
    <dgm:cxn modelId="{077A2EE1-CB53-BC4A-8946-AA5B9EF90365}" type="presParOf" srcId="{8A42934C-FFE0-1845-B82A-2F50156B0185}" destId="{CB0C2852-8DA6-F041-BF0B-3F7FB594F9CE}" srcOrd="9" destOrd="0" presId="urn:microsoft.com/office/officeart/2005/8/layout/list1"/>
    <dgm:cxn modelId="{F110E3C7-A971-0644-B150-2D741783EC63}" type="presParOf" srcId="{8A42934C-FFE0-1845-B82A-2F50156B0185}" destId="{94938345-646F-5A4B-8F51-3624A2D616D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B38BCE7-4252-EA48-A80A-F15B9B10A801}" type="doc">
      <dgm:prSet loTypeId="urn:microsoft.com/office/officeart/2005/8/layout/list1" loCatId="list" qsTypeId="urn:microsoft.com/office/officeart/2005/8/quickstyle/simple3" qsCatId="simple" csTypeId="urn:microsoft.com/office/officeart/2005/8/colors/accent4_2" csCatId="accent4" phldr="1"/>
      <dgm:spPr/>
      <dgm:t>
        <a:bodyPr/>
        <a:lstStyle/>
        <a:p>
          <a:endParaRPr lang="en-US"/>
        </a:p>
      </dgm:t>
    </dgm:pt>
    <dgm:pt modelId="{5961B4FE-1847-AE4F-9FBF-983645A5F73D}">
      <dgm:prSet custT="1"/>
      <dgm:spPr/>
      <dgm:t>
        <a:bodyPr/>
        <a:lstStyle/>
        <a:p>
          <a:pPr>
            <a:lnSpc>
              <a:spcPct val="100000"/>
            </a:lnSpc>
          </a:pPr>
          <a:r>
            <a:rPr lang="en-US" sz="1800" b="1" dirty="0"/>
            <a:t>Data needs to be stored and transmitted with some security</a:t>
          </a:r>
          <a:r>
            <a:rPr lang="en-US" sz="1800" dirty="0"/>
            <a:t>. </a:t>
          </a:r>
        </a:p>
      </dgm:t>
    </dgm:pt>
    <dgm:pt modelId="{74DE826A-FE26-1749-A740-9DB978460A92}" type="parTrans" cxnId="{06547EBC-E4C1-CF49-A0D3-30FB1DE525AA}">
      <dgm:prSet/>
      <dgm:spPr/>
      <dgm:t>
        <a:bodyPr/>
        <a:lstStyle/>
        <a:p>
          <a:endParaRPr lang="en-US"/>
        </a:p>
      </dgm:t>
    </dgm:pt>
    <dgm:pt modelId="{13BD9A4B-36E6-F94B-BA7D-01DAC302724B}" type="sibTrans" cxnId="{06547EBC-E4C1-CF49-A0D3-30FB1DE525AA}">
      <dgm:prSet/>
      <dgm:spPr/>
      <dgm:t>
        <a:bodyPr/>
        <a:lstStyle/>
        <a:p>
          <a:endParaRPr lang="en-US"/>
        </a:p>
      </dgm:t>
    </dgm:pt>
    <dgm:pt modelId="{4DA61BD0-41F5-2C43-9600-837B994216DC}">
      <dgm:prSet custT="1"/>
      <dgm:spPr/>
      <dgm:t>
        <a:bodyPr/>
        <a:lstStyle/>
        <a:p>
          <a:pPr>
            <a:lnSpc>
              <a:spcPct val="100000"/>
            </a:lnSpc>
          </a:pPr>
          <a:r>
            <a:rPr lang="en-US" sz="1800" b="1" dirty="0"/>
            <a:t>Alternatives to HMIS</a:t>
          </a:r>
          <a:r>
            <a:rPr lang="en-US" sz="1800" dirty="0"/>
            <a:t>. </a:t>
          </a:r>
        </a:p>
      </dgm:t>
    </dgm:pt>
    <dgm:pt modelId="{9DCEBFF8-CBFE-A340-95BC-AAF9797FD40A}" type="parTrans" cxnId="{EFDE94BE-684E-A64E-9AC4-1FB0D04E243A}">
      <dgm:prSet/>
      <dgm:spPr/>
      <dgm:t>
        <a:bodyPr/>
        <a:lstStyle/>
        <a:p>
          <a:endParaRPr lang="en-US"/>
        </a:p>
      </dgm:t>
    </dgm:pt>
    <dgm:pt modelId="{50999EBB-66F8-0042-A846-506DF90A6365}" type="sibTrans" cxnId="{EFDE94BE-684E-A64E-9AC4-1FB0D04E243A}">
      <dgm:prSet/>
      <dgm:spPr/>
      <dgm:t>
        <a:bodyPr/>
        <a:lstStyle/>
        <a:p>
          <a:endParaRPr lang="en-US"/>
        </a:p>
      </dgm:t>
    </dgm:pt>
    <dgm:pt modelId="{B6632695-D5E9-084A-8653-CADCF40D3870}">
      <dgm:prSet custT="1"/>
      <dgm:spPr/>
      <dgm:t>
        <a:bodyPr/>
        <a:lstStyle/>
        <a:p>
          <a:pPr>
            <a:lnSpc>
              <a:spcPct val="100000"/>
            </a:lnSpc>
          </a:pPr>
          <a:r>
            <a:rPr lang="en-US" sz="1600" dirty="0"/>
            <a:t>If the recipient or subrecipient is a victim services provider, or a legal services provider, it may use Continuum of Care funds to establish and operate a comparable database that complies with HUD’s HMIS requirements. Please see 24 CFR 578.57(a)(3). </a:t>
          </a:r>
        </a:p>
      </dgm:t>
    </dgm:pt>
    <dgm:pt modelId="{65F242BA-FA41-5A45-9CD4-D82B20B79853}" type="parTrans" cxnId="{CCCFD570-0445-6847-B9AE-F598CFA49024}">
      <dgm:prSet/>
      <dgm:spPr/>
      <dgm:t>
        <a:bodyPr/>
        <a:lstStyle/>
        <a:p>
          <a:endParaRPr lang="en-US"/>
        </a:p>
      </dgm:t>
    </dgm:pt>
    <dgm:pt modelId="{7AF8F81D-009D-FA4C-93AE-BCA01C764E5D}" type="sibTrans" cxnId="{CCCFD570-0445-6847-B9AE-F598CFA49024}">
      <dgm:prSet/>
      <dgm:spPr/>
      <dgm:t>
        <a:bodyPr/>
        <a:lstStyle/>
        <a:p>
          <a:endParaRPr lang="en-US"/>
        </a:p>
      </dgm:t>
    </dgm:pt>
    <dgm:pt modelId="{93EF2655-C1AD-2847-AC73-554E2AF002D1}">
      <dgm:prSet custT="1"/>
      <dgm:spPr/>
      <dgm:t>
        <a:bodyPr/>
        <a:lstStyle/>
        <a:p>
          <a:pPr>
            <a:lnSpc>
              <a:spcPct val="100000"/>
            </a:lnSpc>
          </a:pPr>
          <a:r>
            <a:rPr lang="en-US" sz="1600" dirty="0"/>
            <a:t>Users that access the HMIS system must do so with usernames and passwords. </a:t>
          </a:r>
        </a:p>
      </dgm:t>
    </dgm:pt>
    <dgm:pt modelId="{DCC1AE7F-EC26-B44F-ACA6-99A64A44718B}" type="parTrans" cxnId="{A2CE3AE6-7241-A549-83E9-209B2CAD01CC}">
      <dgm:prSet/>
      <dgm:spPr/>
      <dgm:t>
        <a:bodyPr/>
        <a:lstStyle/>
        <a:p>
          <a:endParaRPr lang="en-US"/>
        </a:p>
      </dgm:t>
    </dgm:pt>
    <dgm:pt modelId="{915D0120-227C-3440-96B1-A767F4534100}" type="sibTrans" cxnId="{A2CE3AE6-7241-A549-83E9-209B2CAD01CC}">
      <dgm:prSet/>
      <dgm:spPr/>
      <dgm:t>
        <a:bodyPr/>
        <a:lstStyle/>
        <a:p>
          <a:endParaRPr lang="en-US"/>
        </a:p>
      </dgm:t>
    </dgm:pt>
    <dgm:pt modelId="{99BACC53-1B3F-6D49-95C1-57878A54E110}">
      <dgm:prSet custT="1"/>
      <dgm:spPr/>
      <dgm:t>
        <a:bodyPr/>
        <a:lstStyle/>
        <a:p>
          <a:pPr>
            <a:lnSpc>
              <a:spcPct val="100000"/>
            </a:lnSpc>
          </a:pPr>
          <a:r>
            <a:rPr lang="en-US" sz="1600" dirty="0"/>
            <a:t>Computers must be staffed or have password protected screen savers. </a:t>
          </a:r>
        </a:p>
      </dgm:t>
    </dgm:pt>
    <dgm:pt modelId="{D2EFECF3-7112-044F-93F2-1B9F77DAFBD7}" type="parTrans" cxnId="{D280001E-6C65-1041-8CB2-68C2D83798E8}">
      <dgm:prSet/>
      <dgm:spPr/>
      <dgm:t>
        <a:bodyPr/>
        <a:lstStyle/>
        <a:p>
          <a:endParaRPr lang="en-US"/>
        </a:p>
      </dgm:t>
    </dgm:pt>
    <dgm:pt modelId="{F318D627-6F40-4A4B-B861-8191B0F3E083}" type="sibTrans" cxnId="{D280001E-6C65-1041-8CB2-68C2D83798E8}">
      <dgm:prSet/>
      <dgm:spPr/>
      <dgm:t>
        <a:bodyPr/>
        <a:lstStyle/>
        <a:p>
          <a:endParaRPr lang="en-US"/>
        </a:p>
      </dgm:t>
    </dgm:pt>
    <dgm:pt modelId="{CDAECD39-B7D1-9843-9D06-72690FF5F6ED}">
      <dgm:prSet custT="1"/>
      <dgm:spPr/>
      <dgm:t>
        <a:bodyPr/>
        <a:lstStyle/>
        <a:p>
          <a:pPr>
            <a:lnSpc>
              <a:spcPct val="100000"/>
            </a:lnSpc>
          </a:pPr>
          <a:r>
            <a:rPr lang="en-US" sz="1600" dirty="0"/>
            <a:t>Data transmitted over public networks should be encrypted. </a:t>
          </a:r>
        </a:p>
      </dgm:t>
    </dgm:pt>
    <dgm:pt modelId="{F310C5A7-E5BA-9447-9701-6E3C5E1AEC67}" type="parTrans" cxnId="{3C153B9F-BEDA-254E-9414-37CBE5A69112}">
      <dgm:prSet/>
      <dgm:spPr/>
      <dgm:t>
        <a:bodyPr/>
        <a:lstStyle/>
        <a:p>
          <a:endParaRPr lang="en-US"/>
        </a:p>
      </dgm:t>
    </dgm:pt>
    <dgm:pt modelId="{87D9D5C6-5C42-2445-A749-D466C0BEFB60}" type="sibTrans" cxnId="{3C153B9F-BEDA-254E-9414-37CBE5A69112}">
      <dgm:prSet/>
      <dgm:spPr/>
      <dgm:t>
        <a:bodyPr/>
        <a:lstStyle/>
        <a:p>
          <a:endParaRPr lang="en-US"/>
        </a:p>
      </dgm:t>
    </dgm:pt>
    <dgm:pt modelId="{A9E87665-51FF-F44D-B02F-BDEA82F05C21}">
      <dgm:prSet custT="1"/>
      <dgm:spPr/>
      <dgm:t>
        <a:bodyPr/>
        <a:lstStyle/>
        <a:p>
          <a:pPr>
            <a:lnSpc>
              <a:spcPct val="100000"/>
            </a:lnSpc>
          </a:pPr>
          <a:r>
            <a:rPr lang="en-US" sz="1600" dirty="0"/>
            <a:t>When a CoC uses a system other than HMIS to record information from a coordinated entry process, it must meet HUD’s requirements regarding Coordinated Entry Systems (24 CFR 578.7(a)(8), Section II.A, and any subsequent HUD Notices on the topic) and be compliant with HUD’s HMIS Privacy and Security Notice or any future regulations that update the requirements therein.   </a:t>
          </a:r>
        </a:p>
      </dgm:t>
    </dgm:pt>
    <dgm:pt modelId="{15345568-3E49-004C-A104-F771D729AB65}" type="parTrans" cxnId="{C276C921-3726-C44C-B3F0-65FE0D46111A}">
      <dgm:prSet/>
      <dgm:spPr/>
      <dgm:t>
        <a:bodyPr/>
        <a:lstStyle/>
        <a:p>
          <a:endParaRPr lang="en-US"/>
        </a:p>
      </dgm:t>
    </dgm:pt>
    <dgm:pt modelId="{485B0B62-20BF-614E-8EBE-97B8205794CA}" type="sibTrans" cxnId="{C276C921-3726-C44C-B3F0-65FE0D46111A}">
      <dgm:prSet/>
      <dgm:spPr/>
      <dgm:t>
        <a:bodyPr/>
        <a:lstStyle/>
        <a:p>
          <a:endParaRPr lang="en-US"/>
        </a:p>
      </dgm:t>
    </dgm:pt>
    <dgm:pt modelId="{60A7A887-C84B-C649-B35A-5E37B542B46A}" type="pres">
      <dgm:prSet presAssocID="{BB38BCE7-4252-EA48-A80A-F15B9B10A801}" presName="linear" presStyleCnt="0">
        <dgm:presLayoutVars>
          <dgm:dir/>
          <dgm:animLvl val="lvl"/>
          <dgm:resizeHandles val="exact"/>
        </dgm:presLayoutVars>
      </dgm:prSet>
      <dgm:spPr/>
    </dgm:pt>
    <dgm:pt modelId="{35601A6D-CBA9-9C4D-B241-8841FCE86258}" type="pres">
      <dgm:prSet presAssocID="{5961B4FE-1847-AE4F-9FBF-983645A5F73D}" presName="parentLin" presStyleCnt="0"/>
      <dgm:spPr/>
    </dgm:pt>
    <dgm:pt modelId="{7430F001-FB5A-2847-A22E-F4163832E2A7}" type="pres">
      <dgm:prSet presAssocID="{5961B4FE-1847-AE4F-9FBF-983645A5F73D}" presName="parentLeftMargin" presStyleLbl="node1" presStyleIdx="0" presStyleCnt="2"/>
      <dgm:spPr/>
    </dgm:pt>
    <dgm:pt modelId="{080B79CE-4617-1141-8782-91EE52912434}" type="pres">
      <dgm:prSet presAssocID="{5961B4FE-1847-AE4F-9FBF-983645A5F73D}" presName="parentText" presStyleLbl="node1" presStyleIdx="0" presStyleCnt="2" custScaleX="138910" custLinFactNeighborX="-49393">
        <dgm:presLayoutVars>
          <dgm:chMax val="0"/>
          <dgm:bulletEnabled val="1"/>
        </dgm:presLayoutVars>
      </dgm:prSet>
      <dgm:spPr/>
    </dgm:pt>
    <dgm:pt modelId="{D476C0E8-E337-2D40-91FB-0C2DC3CBF8F0}" type="pres">
      <dgm:prSet presAssocID="{5961B4FE-1847-AE4F-9FBF-983645A5F73D}" presName="negativeSpace" presStyleCnt="0"/>
      <dgm:spPr/>
    </dgm:pt>
    <dgm:pt modelId="{78ACB5BF-76A4-CA47-8546-BC8034BD7B06}" type="pres">
      <dgm:prSet presAssocID="{5961B4FE-1847-AE4F-9FBF-983645A5F73D}" presName="childText" presStyleLbl="conFgAcc1" presStyleIdx="0" presStyleCnt="2">
        <dgm:presLayoutVars>
          <dgm:bulletEnabled val="1"/>
        </dgm:presLayoutVars>
      </dgm:prSet>
      <dgm:spPr/>
    </dgm:pt>
    <dgm:pt modelId="{0BC82855-DB25-C141-985B-59348477DD47}" type="pres">
      <dgm:prSet presAssocID="{13BD9A4B-36E6-F94B-BA7D-01DAC302724B}" presName="spaceBetweenRectangles" presStyleCnt="0"/>
      <dgm:spPr/>
    </dgm:pt>
    <dgm:pt modelId="{D06F8A91-B6E0-A44C-9C7C-DCD5B99A593B}" type="pres">
      <dgm:prSet presAssocID="{4DA61BD0-41F5-2C43-9600-837B994216DC}" presName="parentLin" presStyleCnt="0"/>
      <dgm:spPr/>
    </dgm:pt>
    <dgm:pt modelId="{F4CF76D4-08DE-BB4E-8B50-754A13B6D6E0}" type="pres">
      <dgm:prSet presAssocID="{4DA61BD0-41F5-2C43-9600-837B994216DC}" presName="parentLeftMargin" presStyleLbl="node1" presStyleIdx="0" presStyleCnt="2"/>
      <dgm:spPr/>
    </dgm:pt>
    <dgm:pt modelId="{74BEEA09-01BA-A440-91EB-C11CF784A7B8}" type="pres">
      <dgm:prSet presAssocID="{4DA61BD0-41F5-2C43-9600-837B994216DC}" presName="parentText" presStyleLbl="node1" presStyleIdx="1" presStyleCnt="2" custScaleX="138910" custLinFactNeighborX="-49393">
        <dgm:presLayoutVars>
          <dgm:chMax val="0"/>
          <dgm:bulletEnabled val="1"/>
        </dgm:presLayoutVars>
      </dgm:prSet>
      <dgm:spPr/>
    </dgm:pt>
    <dgm:pt modelId="{2057FBA7-9A19-DC47-9F21-28AC838E96E6}" type="pres">
      <dgm:prSet presAssocID="{4DA61BD0-41F5-2C43-9600-837B994216DC}" presName="negativeSpace" presStyleCnt="0"/>
      <dgm:spPr/>
    </dgm:pt>
    <dgm:pt modelId="{89CF5B9E-AF10-BF40-A4B5-3522EEEAE811}" type="pres">
      <dgm:prSet presAssocID="{4DA61BD0-41F5-2C43-9600-837B994216DC}" presName="childText" presStyleLbl="conFgAcc1" presStyleIdx="1" presStyleCnt="2">
        <dgm:presLayoutVars>
          <dgm:bulletEnabled val="1"/>
        </dgm:presLayoutVars>
      </dgm:prSet>
      <dgm:spPr/>
    </dgm:pt>
  </dgm:ptLst>
  <dgm:cxnLst>
    <dgm:cxn modelId="{B385320E-07A1-D34E-8B14-F3BB45E69240}" type="presOf" srcId="{4DA61BD0-41F5-2C43-9600-837B994216DC}" destId="{74BEEA09-01BA-A440-91EB-C11CF784A7B8}" srcOrd="1" destOrd="0" presId="urn:microsoft.com/office/officeart/2005/8/layout/list1"/>
    <dgm:cxn modelId="{D280001E-6C65-1041-8CB2-68C2D83798E8}" srcId="{5961B4FE-1847-AE4F-9FBF-983645A5F73D}" destId="{99BACC53-1B3F-6D49-95C1-57878A54E110}" srcOrd="1" destOrd="0" parTransId="{D2EFECF3-7112-044F-93F2-1B9F77DAFBD7}" sibTransId="{F318D627-6F40-4A4B-B861-8191B0F3E083}"/>
    <dgm:cxn modelId="{C276C921-3726-C44C-B3F0-65FE0D46111A}" srcId="{4DA61BD0-41F5-2C43-9600-837B994216DC}" destId="{A9E87665-51FF-F44D-B02F-BDEA82F05C21}" srcOrd="0" destOrd="0" parTransId="{15345568-3E49-004C-A104-F771D729AB65}" sibTransId="{485B0B62-20BF-614E-8EBE-97B8205794CA}"/>
    <dgm:cxn modelId="{31EA5A5E-A81D-1646-BD4E-67819854EE66}" type="presOf" srcId="{B6632695-D5E9-084A-8653-CADCF40D3870}" destId="{89CF5B9E-AF10-BF40-A4B5-3522EEEAE811}" srcOrd="0" destOrd="1" presId="urn:microsoft.com/office/officeart/2005/8/layout/list1"/>
    <dgm:cxn modelId="{CF82DF5F-EE73-9A4A-902E-3F4A54B82268}" type="presOf" srcId="{CDAECD39-B7D1-9843-9D06-72690FF5F6ED}" destId="{78ACB5BF-76A4-CA47-8546-BC8034BD7B06}" srcOrd="0" destOrd="2" presId="urn:microsoft.com/office/officeart/2005/8/layout/list1"/>
    <dgm:cxn modelId="{CCCFD570-0445-6847-B9AE-F598CFA49024}" srcId="{4DA61BD0-41F5-2C43-9600-837B994216DC}" destId="{B6632695-D5E9-084A-8653-CADCF40D3870}" srcOrd="1" destOrd="0" parTransId="{65F242BA-FA41-5A45-9CD4-D82B20B79853}" sibTransId="{7AF8F81D-009D-FA4C-93AE-BCA01C764E5D}"/>
    <dgm:cxn modelId="{9B45DB76-5972-9744-AFF3-9E2145FD5F26}" type="presOf" srcId="{5961B4FE-1847-AE4F-9FBF-983645A5F73D}" destId="{080B79CE-4617-1141-8782-91EE52912434}" srcOrd="1" destOrd="0" presId="urn:microsoft.com/office/officeart/2005/8/layout/list1"/>
    <dgm:cxn modelId="{14B36399-57C9-3046-8506-8CA9C6F69CA5}" type="presOf" srcId="{BB38BCE7-4252-EA48-A80A-F15B9B10A801}" destId="{60A7A887-C84B-C649-B35A-5E37B542B46A}" srcOrd="0" destOrd="0" presId="urn:microsoft.com/office/officeart/2005/8/layout/list1"/>
    <dgm:cxn modelId="{7920EB9A-85DF-8243-A6E8-28A6C911AB76}" type="presOf" srcId="{5961B4FE-1847-AE4F-9FBF-983645A5F73D}" destId="{7430F001-FB5A-2847-A22E-F4163832E2A7}" srcOrd="0" destOrd="0" presId="urn:microsoft.com/office/officeart/2005/8/layout/list1"/>
    <dgm:cxn modelId="{3C153B9F-BEDA-254E-9414-37CBE5A69112}" srcId="{5961B4FE-1847-AE4F-9FBF-983645A5F73D}" destId="{CDAECD39-B7D1-9843-9D06-72690FF5F6ED}" srcOrd="2" destOrd="0" parTransId="{F310C5A7-E5BA-9447-9701-6E3C5E1AEC67}" sibTransId="{87D9D5C6-5C42-2445-A749-D466C0BEFB60}"/>
    <dgm:cxn modelId="{1346EDB6-D543-BD47-8DF2-971F8C8259A2}" type="presOf" srcId="{A9E87665-51FF-F44D-B02F-BDEA82F05C21}" destId="{89CF5B9E-AF10-BF40-A4B5-3522EEEAE811}" srcOrd="0" destOrd="0" presId="urn:microsoft.com/office/officeart/2005/8/layout/list1"/>
    <dgm:cxn modelId="{06547EBC-E4C1-CF49-A0D3-30FB1DE525AA}" srcId="{BB38BCE7-4252-EA48-A80A-F15B9B10A801}" destId="{5961B4FE-1847-AE4F-9FBF-983645A5F73D}" srcOrd="0" destOrd="0" parTransId="{74DE826A-FE26-1749-A740-9DB978460A92}" sibTransId="{13BD9A4B-36E6-F94B-BA7D-01DAC302724B}"/>
    <dgm:cxn modelId="{EFDE94BE-684E-A64E-9AC4-1FB0D04E243A}" srcId="{BB38BCE7-4252-EA48-A80A-F15B9B10A801}" destId="{4DA61BD0-41F5-2C43-9600-837B994216DC}" srcOrd="1" destOrd="0" parTransId="{9DCEBFF8-CBFE-A340-95BC-AAF9797FD40A}" sibTransId="{50999EBB-66F8-0042-A846-506DF90A6365}"/>
    <dgm:cxn modelId="{C35962C2-74FE-9748-ADBF-21CCB9AB5E42}" type="presOf" srcId="{99BACC53-1B3F-6D49-95C1-57878A54E110}" destId="{78ACB5BF-76A4-CA47-8546-BC8034BD7B06}" srcOrd="0" destOrd="1" presId="urn:microsoft.com/office/officeart/2005/8/layout/list1"/>
    <dgm:cxn modelId="{2856C7C3-A63B-F547-9D22-113D7674793C}" type="presOf" srcId="{93EF2655-C1AD-2847-AC73-554E2AF002D1}" destId="{78ACB5BF-76A4-CA47-8546-BC8034BD7B06}" srcOrd="0" destOrd="0" presId="urn:microsoft.com/office/officeart/2005/8/layout/list1"/>
    <dgm:cxn modelId="{539FB2E5-E721-0746-94D8-17D2AA042665}" type="presOf" srcId="{4DA61BD0-41F5-2C43-9600-837B994216DC}" destId="{F4CF76D4-08DE-BB4E-8B50-754A13B6D6E0}" srcOrd="0" destOrd="0" presId="urn:microsoft.com/office/officeart/2005/8/layout/list1"/>
    <dgm:cxn modelId="{A2CE3AE6-7241-A549-83E9-209B2CAD01CC}" srcId="{5961B4FE-1847-AE4F-9FBF-983645A5F73D}" destId="{93EF2655-C1AD-2847-AC73-554E2AF002D1}" srcOrd="0" destOrd="0" parTransId="{DCC1AE7F-EC26-B44F-ACA6-99A64A44718B}" sibTransId="{915D0120-227C-3440-96B1-A767F4534100}"/>
    <dgm:cxn modelId="{BD50BF3D-1FA9-B945-973F-ED9FFC2B8E41}" type="presParOf" srcId="{60A7A887-C84B-C649-B35A-5E37B542B46A}" destId="{35601A6D-CBA9-9C4D-B241-8841FCE86258}" srcOrd="0" destOrd="0" presId="urn:microsoft.com/office/officeart/2005/8/layout/list1"/>
    <dgm:cxn modelId="{9E12C0D7-BAD0-F34D-AFF6-13934A613A6A}" type="presParOf" srcId="{35601A6D-CBA9-9C4D-B241-8841FCE86258}" destId="{7430F001-FB5A-2847-A22E-F4163832E2A7}" srcOrd="0" destOrd="0" presId="urn:microsoft.com/office/officeart/2005/8/layout/list1"/>
    <dgm:cxn modelId="{EA6792A9-9B2A-CF4F-A8AF-8FF0BBA75A47}" type="presParOf" srcId="{35601A6D-CBA9-9C4D-B241-8841FCE86258}" destId="{080B79CE-4617-1141-8782-91EE52912434}" srcOrd="1" destOrd="0" presId="urn:microsoft.com/office/officeart/2005/8/layout/list1"/>
    <dgm:cxn modelId="{C880659F-C4A8-B34A-AEFB-7CC508C39954}" type="presParOf" srcId="{60A7A887-C84B-C649-B35A-5E37B542B46A}" destId="{D476C0E8-E337-2D40-91FB-0C2DC3CBF8F0}" srcOrd="1" destOrd="0" presId="urn:microsoft.com/office/officeart/2005/8/layout/list1"/>
    <dgm:cxn modelId="{D927139B-7664-184E-879B-13C5779F1590}" type="presParOf" srcId="{60A7A887-C84B-C649-B35A-5E37B542B46A}" destId="{78ACB5BF-76A4-CA47-8546-BC8034BD7B06}" srcOrd="2" destOrd="0" presId="urn:microsoft.com/office/officeart/2005/8/layout/list1"/>
    <dgm:cxn modelId="{D2FB13C2-CCA7-4143-A32D-FDA42E82BA1E}" type="presParOf" srcId="{60A7A887-C84B-C649-B35A-5E37B542B46A}" destId="{0BC82855-DB25-C141-985B-59348477DD47}" srcOrd="3" destOrd="0" presId="urn:microsoft.com/office/officeart/2005/8/layout/list1"/>
    <dgm:cxn modelId="{A402084A-2D38-4043-9FAE-8E05925CCECE}" type="presParOf" srcId="{60A7A887-C84B-C649-B35A-5E37B542B46A}" destId="{D06F8A91-B6E0-A44C-9C7C-DCD5B99A593B}" srcOrd="4" destOrd="0" presId="urn:microsoft.com/office/officeart/2005/8/layout/list1"/>
    <dgm:cxn modelId="{912E2FCA-2B3A-ED47-872D-078BF8872B94}" type="presParOf" srcId="{D06F8A91-B6E0-A44C-9C7C-DCD5B99A593B}" destId="{F4CF76D4-08DE-BB4E-8B50-754A13B6D6E0}" srcOrd="0" destOrd="0" presId="urn:microsoft.com/office/officeart/2005/8/layout/list1"/>
    <dgm:cxn modelId="{9CA701EC-5286-E848-BC3E-43668D522A4A}" type="presParOf" srcId="{D06F8A91-B6E0-A44C-9C7C-DCD5B99A593B}" destId="{74BEEA09-01BA-A440-91EB-C11CF784A7B8}" srcOrd="1" destOrd="0" presId="urn:microsoft.com/office/officeart/2005/8/layout/list1"/>
    <dgm:cxn modelId="{4D205CD3-5CB5-434E-AC00-4A7A7DF67D87}" type="presParOf" srcId="{60A7A887-C84B-C649-B35A-5E37B542B46A}" destId="{2057FBA7-9A19-DC47-9F21-28AC838E96E6}" srcOrd="5" destOrd="0" presId="urn:microsoft.com/office/officeart/2005/8/layout/list1"/>
    <dgm:cxn modelId="{3C8FDB0C-61E7-4741-938D-56E47DA17FFB}" type="presParOf" srcId="{60A7A887-C84B-C649-B35A-5E37B542B46A}" destId="{89CF5B9E-AF10-BF40-A4B5-3522EEEAE81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190057A-63FC-6F45-A21F-A4D9E7957E56}"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n-US"/>
        </a:p>
      </dgm:t>
    </dgm:pt>
    <dgm:pt modelId="{94D86908-1707-5643-B10F-8A98C2EEDF42}">
      <dgm:prSet custT="1"/>
      <dgm:spPr/>
      <dgm:t>
        <a:bodyPr/>
        <a:lstStyle/>
        <a:p>
          <a:pPr>
            <a:lnSpc>
              <a:spcPct val="100000"/>
            </a:lnSpc>
          </a:pPr>
          <a:r>
            <a:rPr lang="en-US" sz="1800" b="1" dirty="0"/>
            <a:t>Refusal to have information entered into HMIS</a:t>
          </a:r>
          <a:r>
            <a:rPr lang="en-US" sz="1800" dirty="0"/>
            <a:t>. </a:t>
          </a:r>
        </a:p>
      </dgm:t>
    </dgm:pt>
    <dgm:pt modelId="{53DDB0B6-EB68-9047-BAAC-2F5BBFD22E63}" type="parTrans" cxnId="{B682A862-5560-1947-AC60-D86D767AECE1}">
      <dgm:prSet/>
      <dgm:spPr/>
      <dgm:t>
        <a:bodyPr/>
        <a:lstStyle/>
        <a:p>
          <a:pPr>
            <a:lnSpc>
              <a:spcPct val="100000"/>
            </a:lnSpc>
          </a:pPr>
          <a:endParaRPr lang="en-US"/>
        </a:p>
      </dgm:t>
    </dgm:pt>
    <dgm:pt modelId="{3C29B6AE-806E-D749-941C-F1CF7AA4C8B6}" type="sibTrans" cxnId="{B682A862-5560-1947-AC60-D86D767AECE1}">
      <dgm:prSet/>
      <dgm:spPr/>
      <dgm:t>
        <a:bodyPr/>
        <a:lstStyle/>
        <a:p>
          <a:pPr>
            <a:lnSpc>
              <a:spcPct val="100000"/>
            </a:lnSpc>
          </a:pPr>
          <a:endParaRPr lang="en-US"/>
        </a:p>
      </dgm:t>
    </dgm:pt>
    <dgm:pt modelId="{B43AA5C3-EC79-704D-B2E6-C57231788DD7}">
      <dgm:prSet custT="1"/>
      <dgm:spPr/>
      <dgm:t>
        <a:bodyPr/>
        <a:lstStyle/>
        <a:p>
          <a:pPr>
            <a:lnSpc>
              <a:spcPct val="100000"/>
            </a:lnSpc>
            <a:spcAft>
              <a:spcPts val="1000"/>
            </a:spcAft>
          </a:pPr>
          <a:r>
            <a:rPr lang="en-US" sz="1600" dirty="0"/>
            <a:t>All households, regardless of their DV status, have the </a:t>
          </a:r>
          <a:r>
            <a:rPr lang="en-US" sz="1600" b="1" dirty="0"/>
            <a:t>right to refuse </a:t>
          </a:r>
          <a:r>
            <a:rPr lang="en-US" sz="1600" dirty="0"/>
            <a:t>to share their information among providers within the CoC. </a:t>
          </a:r>
        </a:p>
      </dgm:t>
    </dgm:pt>
    <dgm:pt modelId="{9AA30916-6F07-9E42-95A1-3853A2F614CF}" type="parTrans" cxnId="{9194843E-3EF6-5E42-BD04-85E9382535EC}">
      <dgm:prSet/>
      <dgm:spPr/>
      <dgm:t>
        <a:bodyPr/>
        <a:lstStyle/>
        <a:p>
          <a:pPr>
            <a:lnSpc>
              <a:spcPct val="100000"/>
            </a:lnSpc>
          </a:pPr>
          <a:endParaRPr lang="en-US"/>
        </a:p>
      </dgm:t>
    </dgm:pt>
    <dgm:pt modelId="{A19634CF-494F-E147-95AE-0B02FB9E8686}" type="sibTrans" cxnId="{9194843E-3EF6-5E42-BD04-85E9382535EC}">
      <dgm:prSet/>
      <dgm:spPr/>
      <dgm:t>
        <a:bodyPr/>
        <a:lstStyle/>
        <a:p>
          <a:pPr>
            <a:lnSpc>
              <a:spcPct val="100000"/>
            </a:lnSpc>
          </a:pPr>
          <a:endParaRPr lang="en-US"/>
        </a:p>
      </dgm:t>
    </dgm:pt>
    <dgm:pt modelId="{5FAE72CB-A62A-9545-A970-D84C92506BE2}">
      <dgm:prSet custT="1"/>
      <dgm:spPr/>
      <dgm:t>
        <a:bodyPr/>
        <a:lstStyle/>
        <a:p>
          <a:pPr>
            <a:lnSpc>
              <a:spcPct val="100000"/>
            </a:lnSpc>
            <a:spcAft>
              <a:spcPts val="1000"/>
            </a:spcAft>
          </a:pPr>
          <a:r>
            <a:rPr lang="en-US" sz="1600" dirty="0"/>
            <a:t>However, </a:t>
          </a:r>
          <a:r>
            <a:rPr lang="en-US" sz="1600" b="1" dirty="0"/>
            <a:t>some information may be required </a:t>
          </a:r>
          <a:r>
            <a:rPr lang="en-US" sz="1600" dirty="0"/>
            <a:t>by the project, or by public or private funders to determine eligibility for housing or services, or to assess needed services, so it must be collected. </a:t>
          </a:r>
        </a:p>
      </dgm:t>
    </dgm:pt>
    <dgm:pt modelId="{81841881-7CB0-3748-AA6D-83FCF74E4D7B}" type="parTrans" cxnId="{A5083F2D-6AF1-7749-ABB3-2F1E92A2E6BA}">
      <dgm:prSet/>
      <dgm:spPr/>
      <dgm:t>
        <a:bodyPr/>
        <a:lstStyle/>
        <a:p>
          <a:pPr>
            <a:lnSpc>
              <a:spcPct val="100000"/>
            </a:lnSpc>
          </a:pPr>
          <a:endParaRPr lang="en-US"/>
        </a:p>
      </dgm:t>
    </dgm:pt>
    <dgm:pt modelId="{51D40AF1-797F-C948-88F3-60707831128F}" type="sibTrans" cxnId="{A5083F2D-6AF1-7749-ABB3-2F1E92A2E6BA}">
      <dgm:prSet/>
      <dgm:spPr/>
      <dgm:t>
        <a:bodyPr/>
        <a:lstStyle/>
        <a:p>
          <a:pPr>
            <a:lnSpc>
              <a:spcPct val="100000"/>
            </a:lnSpc>
          </a:pPr>
          <a:endParaRPr lang="en-US"/>
        </a:p>
      </dgm:t>
    </dgm:pt>
    <dgm:pt modelId="{3C3DABBF-C304-0341-8DD7-A9E2F3D2F36F}">
      <dgm:prSet custT="1"/>
      <dgm:spPr/>
      <dgm:t>
        <a:bodyPr/>
        <a:lstStyle/>
        <a:p>
          <a:pPr>
            <a:lnSpc>
              <a:spcPct val="100000"/>
            </a:lnSpc>
            <a:spcAft>
              <a:spcPts val="1000"/>
            </a:spcAft>
          </a:pPr>
          <a:r>
            <a:rPr lang="en-US" sz="1600" b="1" dirty="0"/>
            <a:t>In cases where a client does NOT consent to having their information shared</a:t>
          </a:r>
          <a:r>
            <a:rPr lang="en-US" sz="1600" dirty="0"/>
            <a:t>, the information must still be collected by the service providers to determine whether the individual or family is eligible, but it must not be shared via the HMIS if the program participant objects. </a:t>
          </a:r>
        </a:p>
      </dgm:t>
    </dgm:pt>
    <dgm:pt modelId="{F049D727-88ED-6B43-8BA8-2D5D61D1E604}" type="parTrans" cxnId="{E5CFB12B-2BE7-AE4D-9A45-FD1FB67BA449}">
      <dgm:prSet/>
      <dgm:spPr/>
      <dgm:t>
        <a:bodyPr/>
        <a:lstStyle/>
        <a:p>
          <a:pPr>
            <a:lnSpc>
              <a:spcPct val="100000"/>
            </a:lnSpc>
          </a:pPr>
          <a:endParaRPr lang="en-US"/>
        </a:p>
      </dgm:t>
    </dgm:pt>
    <dgm:pt modelId="{E1F82238-9572-9340-B04F-F574F46A8653}" type="sibTrans" cxnId="{E5CFB12B-2BE7-AE4D-9A45-FD1FB67BA449}">
      <dgm:prSet/>
      <dgm:spPr/>
      <dgm:t>
        <a:bodyPr/>
        <a:lstStyle/>
        <a:p>
          <a:pPr>
            <a:lnSpc>
              <a:spcPct val="100000"/>
            </a:lnSpc>
          </a:pPr>
          <a:endParaRPr lang="en-US"/>
        </a:p>
      </dgm:t>
    </dgm:pt>
    <dgm:pt modelId="{D2A4F2C4-31CA-DF4C-AA71-8F60F665F7E4}">
      <dgm:prSet custT="1"/>
      <dgm:spPr/>
      <dgm:t>
        <a:bodyPr/>
        <a:lstStyle/>
        <a:p>
          <a:pPr>
            <a:lnSpc>
              <a:spcPct val="100000"/>
            </a:lnSpc>
            <a:spcAft>
              <a:spcPts val="1000"/>
            </a:spcAft>
          </a:pPr>
          <a:r>
            <a:rPr lang="en-US" sz="1600" dirty="0"/>
            <a:t>For instance, if a provider needs to verify the presence of a disability in the process of determining eligibility for PSH, the information itself must be collected but not shared via HMIS. </a:t>
          </a:r>
        </a:p>
      </dgm:t>
    </dgm:pt>
    <dgm:pt modelId="{19FCD471-7BE9-EA4E-9AAC-FB2D45B86857}" type="parTrans" cxnId="{B67F0CBF-70E4-D941-A648-B640EEF59262}">
      <dgm:prSet/>
      <dgm:spPr/>
      <dgm:t>
        <a:bodyPr/>
        <a:lstStyle/>
        <a:p>
          <a:pPr>
            <a:lnSpc>
              <a:spcPct val="100000"/>
            </a:lnSpc>
          </a:pPr>
          <a:endParaRPr lang="en-US"/>
        </a:p>
      </dgm:t>
    </dgm:pt>
    <dgm:pt modelId="{539498EE-8214-C64F-87FF-F746504062A7}" type="sibTrans" cxnId="{B67F0CBF-70E4-D941-A648-B640EEF59262}">
      <dgm:prSet/>
      <dgm:spPr/>
      <dgm:t>
        <a:bodyPr/>
        <a:lstStyle/>
        <a:p>
          <a:pPr>
            <a:lnSpc>
              <a:spcPct val="100000"/>
            </a:lnSpc>
          </a:pPr>
          <a:endParaRPr lang="en-US"/>
        </a:p>
      </dgm:t>
    </dgm:pt>
    <dgm:pt modelId="{F94FFE6F-723E-5C44-859D-F469F355D8C7}" type="pres">
      <dgm:prSet presAssocID="{D190057A-63FC-6F45-A21F-A4D9E7957E56}" presName="linear" presStyleCnt="0">
        <dgm:presLayoutVars>
          <dgm:dir/>
          <dgm:animLvl val="lvl"/>
          <dgm:resizeHandles val="exact"/>
        </dgm:presLayoutVars>
      </dgm:prSet>
      <dgm:spPr/>
    </dgm:pt>
    <dgm:pt modelId="{35C305E1-E1E3-4145-A048-4978E5A4CDF6}" type="pres">
      <dgm:prSet presAssocID="{94D86908-1707-5643-B10F-8A98C2EEDF42}" presName="parentLin" presStyleCnt="0"/>
      <dgm:spPr/>
    </dgm:pt>
    <dgm:pt modelId="{77286439-B84D-5C40-90A8-A827670857AF}" type="pres">
      <dgm:prSet presAssocID="{94D86908-1707-5643-B10F-8A98C2EEDF42}" presName="parentLeftMargin" presStyleLbl="node1" presStyleIdx="0" presStyleCnt="1"/>
      <dgm:spPr/>
    </dgm:pt>
    <dgm:pt modelId="{AE664495-B21C-2245-9DE5-B85D76076608}" type="pres">
      <dgm:prSet presAssocID="{94D86908-1707-5643-B10F-8A98C2EEDF42}" presName="parentText" presStyleLbl="node1" presStyleIdx="0" presStyleCnt="1" custScaleX="138231" custLinFactNeighborX="-49724">
        <dgm:presLayoutVars>
          <dgm:chMax val="0"/>
          <dgm:bulletEnabled val="1"/>
        </dgm:presLayoutVars>
      </dgm:prSet>
      <dgm:spPr/>
    </dgm:pt>
    <dgm:pt modelId="{B5AFCDC2-1226-D744-B86C-AD4CE6AA8BB7}" type="pres">
      <dgm:prSet presAssocID="{94D86908-1707-5643-B10F-8A98C2EEDF42}" presName="negativeSpace" presStyleCnt="0"/>
      <dgm:spPr/>
    </dgm:pt>
    <dgm:pt modelId="{906B78E7-9CB0-EA4A-9495-110A7A461B8B}" type="pres">
      <dgm:prSet presAssocID="{94D86908-1707-5643-B10F-8A98C2EEDF42}" presName="childText" presStyleLbl="conFgAcc1" presStyleIdx="0" presStyleCnt="1">
        <dgm:presLayoutVars>
          <dgm:bulletEnabled val="1"/>
        </dgm:presLayoutVars>
      </dgm:prSet>
      <dgm:spPr/>
    </dgm:pt>
  </dgm:ptLst>
  <dgm:cxnLst>
    <dgm:cxn modelId="{E5CFB12B-2BE7-AE4D-9A45-FD1FB67BA449}" srcId="{94D86908-1707-5643-B10F-8A98C2EEDF42}" destId="{3C3DABBF-C304-0341-8DD7-A9E2F3D2F36F}" srcOrd="2" destOrd="0" parTransId="{F049D727-88ED-6B43-8BA8-2D5D61D1E604}" sibTransId="{E1F82238-9572-9340-B04F-F574F46A8653}"/>
    <dgm:cxn modelId="{A5083F2D-6AF1-7749-ABB3-2F1E92A2E6BA}" srcId="{94D86908-1707-5643-B10F-8A98C2EEDF42}" destId="{5FAE72CB-A62A-9545-A970-D84C92506BE2}" srcOrd="1" destOrd="0" parTransId="{81841881-7CB0-3748-AA6D-83FCF74E4D7B}" sibTransId="{51D40AF1-797F-C948-88F3-60707831128F}"/>
    <dgm:cxn modelId="{9194843E-3EF6-5E42-BD04-85E9382535EC}" srcId="{94D86908-1707-5643-B10F-8A98C2EEDF42}" destId="{B43AA5C3-EC79-704D-B2E6-C57231788DD7}" srcOrd="0" destOrd="0" parTransId="{9AA30916-6F07-9E42-95A1-3853A2F614CF}" sibTransId="{A19634CF-494F-E147-95AE-0B02FB9E8686}"/>
    <dgm:cxn modelId="{B682A862-5560-1947-AC60-D86D767AECE1}" srcId="{D190057A-63FC-6F45-A21F-A4D9E7957E56}" destId="{94D86908-1707-5643-B10F-8A98C2EEDF42}" srcOrd="0" destOrd="0" parTransId="{53DDB0B6-EB68-9047-BAAC-2F5BBFD22E63}" sibTransId="{3C29B6AE-806E-D749-941C-F1CF7AA4C8B6}"/>
    <dgm:cxn modelId="{BDFF4F6B-A157-0F49-AF6F-6AC4340C196C}" type="presOf" srcId="{94D86908-1707-5643-B10F-8A98C2EEDF42}" destId="{77286439-B84D-5C40-90A8-A827670857AF}" srcOrd="0" destOrd="0" presId="urn:microsoft.com/office/officeart/2005/8/layout/list1"/>
    <dgm:cxn modelId="{D887167E-2A51-F34A-BEAA-61766684717D}" type="presOf" srcId="{5FAE72CB-A62A-9545-A970-D84C92506BE2}" destId="{906B78E7-9CB0-EA4A-9495-110A7A461B8B}" srcOrd="0" destOrd="1" presId="urn:microsoft.com/office/officeart/2005/8/layout/list1"/>
    <dgm:cxn modelId="{A0825482-1B6A-D440-831A-98852E088B71}" type="presOf" srcId="{D190057A-63FC-6F45-A21F-A4D9E7957E56}" destId="{F94FFE6F-723E-5C44-859D-F469F355D8C7}" srcOrd="0" destOrd="0" presId="urn:microsoft.com/office/officeart/2005/8/layout/list1"/>
    <dgm:cxn modelId="{C0631B8A-A4A1-A14A-ADCA-D0EAFBF87CE0}" type="presOf" srcId="{94D86908-1707-5643-B10F-8A98C2EEDF42}" destId="{AE664495-B21C-2245-9DE5-B85D76076608}" srcOrd="1" destOrd="0" presId="urn:microsoft.com/office/officeart/2005/8/layout/list1"/>
    <dgm:cxn modelId="{88DB9ABC-9474-1948-8E6F-E0AFF04481AF}" type="presOf" srcId="{D2A4F2C4-31CA-DF4C-AA71-8F60F665F7E4}" destId="{906B78E7-9CB0-EA4A-9495-110A7A461B8B}" srcOrd="0" destOrd="3" presId="urn:microsoft.com/office/officeart/2005/8/layout/list1"/>
    <dgm:cxn modelId="{B67F0CBF-70E4-D941-A648-B640EEF59262}" srcId="{94D86908-1707-5643-B10F-8A98C2EEDF42}" destId="{D2A4F2C4-31CA-DF4C-AA71-8F60F665F7E4}" srcOrd="3" destOrd="0" parTransId="{19FCD471-7BE9-EA4E-9AAC-FB2D45B86857}" sibTransId="{539498EE-8214-C64F-87FF-F746504062A7}"/>
    <dgm:cxn modelId="{2AA6F3D0-901C-5944-94A1-2BFBA46419EE}" type="presOf" srcId="{B43AA5C3-EC79-704D-B2E6-C57231788DD7}" destId="{906B78E7-9CB0-EA4A-9495-110A7A461B8B}" srcOrd="0" destOrd="0" presId="urn:microsoft.com/office/officeart/2005/8/layout/list1"/>
    <dgm:cxn modelId="{258513F2-11D8-FB4E-9D45-CB01B8F60294}" type="presOf" srcId="{3C3DABBF-C304-0341-8DD7-A9E2F3D2F36F}" destId="{906B78E7-9CB0-EA4A-9495-110A7A461B8B}" srcOrd="0" destOrd="2" presId="urn:microsoft.com/office/officeart/2005/8/layout/list1"/>
    <dgm:cxn modelId="{AA0CA1F0-F486-5E4B-93E7-AB57B9C4FA45}" type="presParOf" srcId="{F94FFE6F-723E-5C44-859D-F469F355D8C7}" destId="{35C305E1-E1E3-4145-A048-4978E5A4CDF6}" srcOrd="0" destOrd="0" presId="urn:microsoft.com/office/officeart/2005/8/layout/list1"/>
    <dgm:cxn modelId="{EE5C0211-51A3-854E-9517-537DA4C4B00B}" type="presParOf" srcId="{35C305E1-E1E3-4145-A048-4978E5A4CDF6}" destId="{77286439-B84D-5C40-90A8-A827670857AF}" srcOrd="0" destOrd="0" presId="urn:microsoft.com/office/officeart/2005/8/layout/list1"/>
    <dgm:cxn modelId="{E5B886FC-9D04-014E-847F-7E41538E7A1B}" type="presParOf" srcId="{35C305E1-E1E3-4145-A048-4978E5A4CDF6}" destId="{AE664495-B21C-2245-9DE5-B85D76076608}" srcOrd="1" destOrd="0" presId="urn:microsoft.com/office/officeart/2005/8/layout/list1"/>
    <dgm:cxn modelId="{BC9250B0-259E-8245-9471-C812408394AD}" type="presParOf" srcId="{F94FFE6F-723E-5C44-859D-F469F355D8C7}" destId="{B5AFCDC2-1226-D744-B86C-AD4CE6AA8BB7}" srcOrd="1" destOrd="0" presId="urn:microsoft.com/office/officeart/2005/8/layout/list1"/>
    <dgm:cxn modelId="{8E8D9ADC-B494-C549-A99F-60862F038110}" type="presParOf" srcId="{F94FFE6F-723E-5C44-859D-F469F355D8C7}" destId="{906B78E7-9CB0-EA4A-9495-110A7A461B8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104BBB6-5270-CD48-8D94-FBB4E8E02BB2}" type="doc">
      <dgm:prSet loTypeId="urn:microsoft.com/office/officeart/2005/8/layout/list1" loCatId="" qsTypeId="urn:microsoft.com/office/officeart/2005/8/quickstyle/simple3" qsCatId="simple" csTypeId="urn:microsoft.com/office/officeart/2005/8/colors/accent1_2" csCatId="accent1" phldr="1"/>
      <dgm:spPr/>
      <dgm:t>
        <a:bodyPr/>
        <a:lstStyle/>
        <a:p>
          <a:endParaRPr lang="en-US"/>
        </a:p>
      </dgm:t>
    </dgm:pt>
    <dgm:pt modelId="{4650D3B2-9AB9-5D41-953D-A06D263A0D3E}">
      <dgm:prSet custT="1"/>
      <dgm:spPr/>
      <dgm:t>
        <a:bodyPr/>
        <a:lstStyle/>
        <a:p>
          <a:pPr>
            <a:lnSpc>
              <a:spcPct val="100000"/>
            </a:lnSpc>
          </a:pPr>
          <a:r>
            <a:rPr lang="en-US" sz="1800" b="1"/>
            <a:t>Uses and disclosures are either: </a:t>
          </a:r>
        </a:p>
      </dgm:t>
    </dgm:pt>
    <dgm:pt modelId="{6079AF2E-31FF-E349-8AB3-BC43E1948343}" type="parTrans" cxnId="{6363C901-188D-3B43-A5A6-62C3FC44874A}">
      <dgm:prSet/>
      <dgm:spPr/>
      <dgm:t>
        <a:bodyPr/>
        <a:lstStyle/>
        <a:p>
          <a:pPr>
            <a:lnSpc>
              <a:spcPct val="100000"/>
            </a:lnSpc>
          </a:pPr>
          <a:endParaRPr lang="en-US"/>
        </a:p>
      </dgm:t>
    </dgm:pt>
    <dgm:pt modelId="{A7FF679E-08D5-624C-8F1A-AE0CE3519B26}" type="sibTrans" cxnId="{6363C901-188D-3B43-A5A6-62C3FC44874A}">
      <dgm:prSet/>
      <dgm:spPr/>
      <dgm:t>
        <a:bodyPr/>
        <a:lstStyle/>
        <a:p>
          <a:pPr>
            <a:lnSpc>
              <a:spcPct val="100000"/>
            </a:lnSpc>
          </a:pPr>
          <a:endParaRPr lang="en-US"/>
        </a:p>
      </dgm:t>
    </dgm:pt>
    <dgm:pt modelId="{EC1D9537-F4BC-3842-AB10-11FFC35F26CA}">
      <dgm:prSet custT="1"/>
      <dgm:spPr/>
      <dgm:t>
        <a:bodyPr/>
        <a:lstStyle/>
        <a:p>
          <a:pPr>
            <a:lnSpc>
              <a:spcPct val="100000"/>
            </a:lnSpc>
          </a:pPr>
          <a:r>
            <a:rPr lang="en-US" sz="1600" dirty="0"/>
            <a:t>Required (e.g., providing a copy) </a:t>
          </a:r>
        </a:p>
      </dgm:t>
    </dgm:pt>
    <dgm:pt modelId="{CE799931-54D1-AB47-AE7A-BCD46FA2D187}" type="parTrans" cxnId="{3A35DBDC-C7CC-BC42-B944-2478EF844E64}">
      <dgm:prSet/>
      <dgm:spPr/>
      <dgm:t>
        <a:bodyPr/>
        <a:lstStyle/>
        <a:p>
          <a:pPr>
            <a:lnSpc>
              <a:spcPct val="100000"/>
            </a:lnSpc>
          </a:pPr>
          <a:endParaRPr lang="en-US"/>
        </a:p>
      </dgm:t>
    </dgm:pt>
    <dgm:pt modelId="{8B33929D-F72E-3C45-96F2-F4463A712438}" type="sibTrans" cxnId="{3A35DBDC-C7CC-BC42-B944-2478EF844E64}">
      <dgm:prSet/>
      <dgm:spPr/>
      <dgm:t>
        <a:bodyPr/>
        <a:lstStyle/>
        <a:p>
          <a:pPr>
            <a:lnSpc>
              <a:spcPct val="100000"/>
            </a:lnSpc>
          </a:pPr>
          <a:endParaRPr lang="en-US"/>
        </a:p>
      </dgm:t>
    </dgm:pt>
    <dgm:pt modelId="{2F306D07-05E3-744A-9FA9-D76045C8528C}">
      <dgm:prSet custT="1"/>
      <dgm:spPr/>
      <dgm:t>
        <a:bodyPr/>
        <a:lstStyle/>
        <a:p>
          <a:pPr>
            <a:lnSpc>
              <a:spcPct val="100000"/>
            </a:lnSpc>
          </a:pPr>
          <a:r>
            <a:rPr lang="en-US" sz="1600" dirty="0"/>
            <a:t>Permitted (to provide services, reporting to funders, etc.), or  </a:t>
          </a:r>
        </a:p>
      </dgm:t>
    </dgm:pt>
    <dgm:pt modelId="{DAC07B91-AAC7-1E44-8660-76DC34583073}" type="parTrans" cxnId="{39DE6892-02CB-AC45-B5AB-DF87D13C06F4}">
      <dgm:prSet/>
      <dgm:spPr/>
      <dgm:t>
        <a:bodyPr/>
        <a:lstStyle/>
        <a:p>
          <a:pPr>
            <a:lnSpc>
              <a:spcPct val="100000"/>
            </a:lnSpc>
          </a:pPr>
          <a:endParaRPr lang="en-US"/>
        </a:p>
      </dgm:t>
    </dgm:pt>
    <dgm:pt modelId="{A8CBE03C-E876-144C-ADF1-651886C1DAB5}" type="sibTrans" cxnId="{39DE6892-02CB-AC45-B5AB-DF87D13C06F4}">
      <dgm:prSet/>
      <dgm:spPr/>
      <dgm:t>
        <a:bodyPr/>
        <a:lstStyle/>
        <a:p>
          <a:pPr>
            <a:lnSpc>
              <a:spcPct val="100000"/>
            </a:lnSpc>
          </a:pPr>
          <a:endParaRPr lang="en-US"/>
        </a:p>
      </dgm:t>
    </dgm:pt>
    <dgm:pt modelId="{EF21D667-7D79-7E4F-BE87-4C1C8E0AD83F}">
      <dgm:prSet custT="1"/>
      <dgm:spPr/>
      <dgm:t>
        <a:bodyPr/>
        <a:lstStyle/>
        <a:p>
          <a:pPr>
            <a:lnSpc>
              <a:spcPct val="100000"/>
            </a:lnSpc>
          </a:pPr>
          <a:r>
            <a:rPr lang="en-US" sz="1600" dirty="0"/>
            <a:t>Prohibited by other federal, state or local law (e.g., VAWA). </a:t>
          </a:r>
        </a:p>
      </dgm:t>
    </dgm:pt>
    <dgm:pt modelId="{8CF94C85-628F-6441-B947-CCA100C011FE}" type="parTrans" cxnId="{ED7004AF-17DA-4A4F-B0E2-0A26BAFB258A}">
      <dgm:prSet/>
      <dgm:spPr/>
      <dgm:t>
        <a:bodyPr/>
        <a:lstStyle/>
        <a:p>
          <a:pPr>
            <a:lnSpc>
              <a:spcPct val="100000"/>
            </a:lnSpc>
          </a:pPr>
          <a:endParaRPr lang="en-US"/>
        </a:p>
      </dgm:t>
    </dgm:pt>
    <dgm:pt modelId="{BB39F67C-9BF1-6E4F-BE13-8E0EC2AF8DBF}" type="sibTrans" cxnId="{ED7004AF-17DA-4A4F-B0E2-0A26BAFB258A}">
      <dgm:prSet/>
      <dgm:spPr/>
      <dgm:t>
        <a:bodyPr/>
        <a:lstStyle/>
        <a:p>
          <a:pPr>
            <a:lnSpc>
              <a:spcPct val="100000"/>
            </a:lnSpc>
          </a:pPr>
          <a:endParaRPr lang="en-US"/>
        </a:p>
      </dgm:t>
    </dgm:pt>
    <dgm:pt modelId="{FF9DEFCE-6C71-E941-9C7D-00D1B77028CC}">
      <dgm:prSet custT="1"/>
      <dgm:spPr/>
      <dgm:t>
        <a:bodyPr/>
        <a:lstStyle/>
        <a:p>
          <a:pPr>
            <a:lnSpc>
              <a:spcPct val="100000"/>
            </a:lnSpc>
          </a:pPr>
          <a:r>
            <a:rPr lang="en-US" sz="1800" b="1" dirty="0"/>
            <a:t>The provider’s uses (internal) and disclosures (external) of collected information must be stated in the Privacy Notice.  </a:t>
          </a:r>
        </a:p>
      </dgm:t>
    </dgm:pt>
    <dgm:pt modelId="{21BF7C19-6274-7946-966A-E6D2AAA4113E}" type="parTrans" cxnId="{35EDAC89-BF54-B544-9A97-9D96C00C61DD}">
      <dgm:prSet/>
      <dgm:spPr/>
      <dgm:t>
        <a:bodyPr/>
        <a:lstStyle/>
        <a:p>
          <a:pPr>
            <a:lnSpc>
              <a:spcPct val="100000"/>
            </a:lnSpc>
          </a:pPr>
          <a:endParaRPr lang="en-US"/>
        </a:p>
      </dgm:t>
    </dgm:pt>
    <dgm:pt modelId="{50879376-3937-604C-B935-62140C05F279}" type="sibTrans" cxnId="{35EDAC89-BF54-B544-9A97-9D96C00C61DD}">
      <dgm:prSet/>
      <dgm:spPr/>
      <dgm:t>
        <a:bodyPr/>
        <a:lstStyle/>
        <a:p>
          <a:pPr>
            <a:lnSpc>
              <a:spcPct val="100000"/>
            </a:lnSpc>
          </a:pPr>
          <a:endParaRPr lang="en-US"/>
        </a:p>
      </dgm:t>
    </dgm:pt>
    <dgm:pt modelId="{CF1591AF-55E3-6347-B547-08FB6CFA6B19}">
      <dgm:prSet custT="1"/>
      <dgm:spPr/>
      <dgm:t>
        <a:bodyPr/>
        <a:lstStyle/>
        <a:p>
          <a:pPr>
            <a:lnSpc>
              <a:spcPct val="100000"/>
            </a:lnSpc>
            <a:spcAft>
              <a:spcPts val="1000"/>
            </a:spcAft>
          </a:pPr>
          <a:r>
            <a:rPr lang="en-US" sz="1600" dirty="0"/>
            <a:t>Uses and disclosures not listed in the privacy notice require the participant’s consent. </a:t>
          </a:r>
        </a:p>
      </dgm:t>
    </dgm:pt>
    <dgm:pt modelId="{E9AAC88B-C337-F042-8CCC-0492B0A752FA}" type="parTrans" cxnId="{E58E394C-30B3-0E48-B7FC-AADA972A8166}">
      <dgm:prSet/>
      <dgm:spPr/>
      <dgm:t>
        <a:bodyPr/>
        <a:lstStyle/>
        <a:p>
          <a:pPr>
            <a:lnSpc>
              <a:spcPct val="100000"/>
            </a:lnSpc>
          </a:pPr>
          <a:endParaRPr lang="en-US"/>
        </a:p>
      </dgm:t>
    </dgm:pt>
    <dgm:pt modelId="{101571C7-156E-B24F-80A4-B5398638A53A}" type="sibTrans" cxnId="{E58E394C-30B3-0E48-B7FC-AADA972A8166}">
      <dgm:prSet/>
      <dgm:spPr/>
      <dgm:t>
        <a:bodyPr/>
        <a:lstStyle/>
        <a:p>
          <a:pPr>
            <a:lnSpc>
              <a:spcPct val="100000"/>
            </a:lnSpc>
          </a:pPr>
          <a:endParaRPr lang="en-US"/>
        </a:p>
      </dgm:t>
    </dgm:pt>
    <dgm:pt modelId="{04126F7D-9BAA-1442-9443-65C89D23F62E}">
      <dgm:prSet custT="1"/>
      <dgm:spPr/>
      <dgm:t>
        <a:bodyPr/>
        <a:lstStyle/>
        <a:p>
          <a:pPr>
            <a:lnSpc>
              <a:spcPct val="100000"/>
            </a:lnSpc>
            <a:spcAft>
              <a:spcPts val="1000"/>
            </a:spcAft>
          </a:pPr>
          <a:r>
            <a:rPr lang="en-US" sz="1600" dirty="0"/>
            <a:t>VSPs and those serving DV clients have </a:t>
          </a:r>
          <a:r>
            <a:rPr lang="en-US" sz="1600" i="1" u="sng" dirty="0"/>
            <a:t>prohibited</a:t>
          </a:r>
          <a:r>
            <a:rPr lang="en-US" sz="1600" i="0" dirty="0"/>
            <a:t> disclosures based on VAWA that override HUD permitted disclosures. </a:t>
          </a:r>
          <a:endParaRPr lang="en-US" sz="1600" dirty="0"/>
        </a:p>
      </dgm:t>
    </dgm:pt>
    <dgm:pt modelId="{7D289E91-E2F3-E845-91A5-0261CF3FC82F}" type="parTrans" cxnId="{DB0BEE58-25B1-A844-B85A-EC2605B48A25}">
      <dgm:prSet/>
      <dgm:spPr/>
      <dgm:t>
        <a:bodyPr/>
        <a:lstStyle/>
        <a:p>
          <a:endParaRPr lang="en-US"/>
        </a:p>
      </dgm:t>
    </dgm:pt>
    <dgm:pt modelId="{FCA2CD74-E24C-E044-9074-60023DD9F931}" type="sibTrans" cxnId="{DB0BEE58-25B1-A844-B85A-EC2605B48A25}">
      <dgm:prSet/>
      <dgm:spPr/>
      <dgm:t>
        <a:bodyPr/>
        <a:lstStyle/>
        <a:p>
          <a:endParaRPr lang="en-US"/>
        </a:p>
      </dgm:t>
    </dgm:pt>
    <dgm:pt modelId="{83D11447-309E-7340-9B79-55DD8D57EAD2}">
      <dgm:prSet custT="1"/>
      <dgm:spPr/>
      <dgm:t>
        <a:bodyPr/>
        <a:lstStyle/>
        <a:p>
          <a:pPr>
            <a:lnSpc>
              <a:spcPct val="100000"/>
            </a:lnSpc>
            <a:spcAft>
              <a:spcPts val="1000"/>
            </a:spcAft>
          </a:pPr>
          <a:r>
            <a:rPr lang="en-US" sz="1600" i="0" dirty="0"/>
            <a:t>Clients</a:t>
          </a:r>
          <a:r>
            <a:rPr lang="en-US" sz="1600" dirty="0"/>
            <a:t> who are DV survivors require ROIs for </a:t>
          </a:r>
          <a:r>
            <a:rPr lang="en-US" sz="1600" i="1" dirty="0"/>
            <a:t>any</a:t>
          </a:r>
          <a:r>
            <a:rPr lang="en-US" sz="1600" i="0" dirty="0"/>
            <a:t> release of information, regardless of HUD-allowed sharing of PII or data, and regardless of what is listed in the Privacy Notice. </a:t>
          </a:r>
          <a:endParaRPr lang="en-US" sz="1600" dirty="0"/>
        </a:p>
      </dgm:t>
    </dgm:pt>
    <dgm:pt modelId="{6A312BEF-6E26-FA44-AE0F-63A2C4C32D71}" type="parTrans" cxnId="{733127D4-6427-B347-AA15-7B28CC6CC374}">
      <dgm:prSet/>
      <dgm:spPr/>
      <dgm:t>
        <a:bodyPr/>
        <a:lstStyle/>
        <a:p>
          <a:endParaRPr lang="en-US"/>
        </a:p>
      </dgm:t>
    </dgm:pt>
    <dgm:pt modelId="{3D158E85-71F9-0643-B0FA-BA2CF963B6E2}" type="sibTrans" cxnId="{733127D4-6427-B347-AA15-7B28CC6CC374}">
      <dgm:prSet/>
      <dgm:spPr/>
      <dgm:t>
        <a:bodyPr/>
        <a:lstStyle/>
        <a:p>
          <a:endParaRPr lang="en-US"/>
        </a:p>
      </dgm:t>
    </dgm:pt>
    <dgm:pt modelId="{18A0C136-45CD-4E46-8959-FEBD3FCF0258}" type="pres">
      <dgm:prSet presAssocID="{B104BBB6-5270-CD48-8D94-FBB4E8E02BB2}" presName="linear" presStyleCnt="0">
        <dgm:presLayoutVars>
          <dgm:dir/>
          <dgm:animLvl val="lvl"/>
          <dgm:resizeHandles val="exact"/>
        </dgm:presLayoutVars>
      </dgm:prSet>
      <dgm:spPr/>
    </dgm:pt>
    <dgm:pt modelId="{AC23E7CE-D0EF-8E45-B692-9F51A099D91B}" type="pres">
      <dgm:prSet presAssocID="{4650D3B2-9AB9-5D41-953D-A06D263A0D3E}" presName="parentLin" presStyleCnt="0"/>
      <dgm:spPr/>
    </dgm:pt>
    <dgm:pt modelId="{50B17BB7-6FF7-CC46-949B-2D9F6CA11068}" type="pres">
      <dgm:prSet presAssocID="{4650D3B2-9AB9-5D41-953D-A06D263A0D3E}" presName="parentLeftMargin" presStyleLbl="node1" presStyleIdx="0" presStyleCnt="2"/>
      <dgm:spPr/>
    </dgm:pt>
    <dgm:pt modelId="{8F8A5D58-91E5-3742-9F11-CC85A21EC5A5}" type="pres">
      <dgm:prSet presAssocID="{4650D3B2-9AB9-5D41-953D-A06D263A0D3E}" presName="parentText" presStyleLbl="node1" presStyleIdx="0" presStyleCnt="2" custScaleX="142857" custLinFactNeighborX="-49743" custLinFactNeighborY="-287">
        <dgm:presLayoutVars>
          <dgm:chMax val="0"/>
          <dgm:bulletEnabled val="1"/>
        </dgm:presLayoutVars>
      </dgm:prSet>
      <dgm:spPr/>
    </dgm:pt>
    <dgm:pt modelId="{9410D5E2-15C2-DD4F-B3E4-5ECDCF72E3BC}" type="pres">
      <dgm:prSet presAssocID="{4650D3B2-9AB9-5D41-953D-A06D263A0D3E}" presName="negativeSpace" presStyleCnt="0"/>
      <dgm:spPr/>
    </dgm:pt>
    <dgm:pt modelId="{1EEAF2E3-17DB-0942-926F-EF5EA2B97046}" type="pres">
      <dgm:prSet presAssocID="{4650D3B2-9AB9-5D41-953D-A06D263A0D3E}" presName="childText" presStyleLbl="conFgAcc1" presStyleIdx="0" presStyleCnt="2">
        <dgm:presLayoutVars>
          <dgm:bulletEnabled val="1"/>
        </dgm:presLayoutVars>
      </dgm:prSet>
      <dgm:spPr/>
    </dgm:pt>
    <dgm:pt modelId="{46521DC3-6E1B-2E40-8E21-7AF90A8FCE24}" type="pres">
      <dgm:prSet presAssocID="{A7FF679E-08D5-624C-8F1A-AE0CE3519B26}" presName="spaceBetweenRectangles" presStyleCnt="0"/>
      <dgm:spPr/>
    </dgm:pt>
    <dgm:pt modelId="{FF168A84-7520-F347-8A4C-679084E7B3B7}" type="pres">
      <dgm:prSet presAssocID="{FF9DEFCE-6C71-E941-9C7D-00D1B77028CC}" presName="parentLin" presStyleCnt="0"/>
      <dgm:spPr/>
    </dgm:pt>
    <dgm:pt modelId="{051D1FD0-4DB7-9A43-8850-4FECED28EE22}" type="pres">
      <dgm:prSet presAssocID="{FF9DEFCE-6C71-E941-9C7D-00D1B77028CC}" presName="parentLeftMargin" presStyleLbl="node1" presStyleIdx="0" presStyleCnt="2"/>
      <dgm:spPr/>
    </dgm:pt>
    <dgm:pt modelId="{23981797-B643-8346-A37B-DBAD9ECB5338}" type="pres">
      <dgm:prSet presAssocID="{FF9DEFCE-6C71-E941-9C7D-00D1B77028CC}" presName="parentText" presStyleLbl="node1" presStyleIdx="1" presStyleCnt="2" custScaleX="142857" custLinFactNeighborX="-49743" custLinFactNeighborY="-3956">
        <dgm:presLayoutVars>
          <dgm:chMax val="0"/>
          <dgm:bulletEnabled val="1"/>
        </dgm:presLayoutVars>
      </dgm:prSet>
      <dgm:spPr/>
    </dgm:pt>
    <dgm:pt modelId="{A0229515-DA40-614B-BE9F-CD5F4815377B}" type="pres">
      <dgm:prSet presAssocID="{FF9DEFCE-6C71-E941-9C7D-00D1B77028CC}" presName="negativeSpace" presStyleCnt="0"/>
      <dgm:spPr/>
    </dgm:pt>
    <dgm:pt modelId="{EE0078EE-5D74-7446-B59C-F14A09456CA6}" type="pres">
      <dgm:prSet presAssocID="{FF9DEFCE-6C71-E941-9C7D-00D1B77028CC}" presName="childText" presStyleLbl="conFgAcc1" presStyleIdx="1" presStyleCnt="2">
        <dgm:presLayoutVars>
          <dgm:bulletEnabled val="1"/>
        </dgm:presLayoutVars>
      </dgm:prSet>
      <dgm:spPr/>
    </dgm:pt>
  </dgm:ptLst>
  <dgm:cxnLst>
    <dgm:cxn modelId="{6363C901-188D-3B43-A5A6-62C3FC44874A}" srcId="{B104BBB6-5270-CD48-8D94-FBB4E8E02BB2}" destId="{4650D3B2-9AB9-5D41-953D-A06D263A0D3E}" srcOrd="0" destOrd="0" parTransId="{6079AF2E-31FF-E349-8AB3-BC43E1948343}" sibTransId="{A7FF679E-08D5-624C-8F1A-AE0CE3519B26}"/>
    <dgm:cxn modelId="{B0258903-6258-FC47-8FB3-072306C62DC0}" type="presOf" srcId="{2F306D07-05E3-744A-9FA9-D76045C8528C}" destId="{1EEAF2E3-17DB-0942-926F-EF5EA2B97046}" srcOrd="0" destOrd="1" presId="urn:microsoft.com/office/officeart/2005/8/layout/list1"/>
    <dgm:cxn modelId="{346F4C17-0684-5340-AD70-21019499A4C3}" type="presOf" srcId="{EF21D667-7D79-7E4F-BE87-4C1C8E0AD83F}" destId="{1EEAF2E3-17DB-0942-926F-EF5EA2B97046}" srcOrd="0" destOrd="2" presId="urn:microsoft.com/office/officeart/2005/8/layout/list1"/>
    <dgm:cxn modelId="{4C8C1A1B-C524-D04B-9BEC-62B2150D93BF}" type="presOf" srcId="{EC1D9537-F4BC-3842-AB10-11FFC35F26CA}" destId="{1EEAF2E3-17DB-0942-926F-EF5EA2B97046}" srcOrd="0" destOrd="0" presId="urn:microsoft.com/office/officeart/2005/8/layout/list1"/>
    <dgm:cxn modelId="{E1154C2B-4415-0C48-B8CA-F923BE635D10}" type="presOf" srcId="{4650D3B2-9AB9-5D41-953D-A06D263A0D3E}" destId="{8F8A5D58-91E5-3742-9F11-CC85A21EC5A5}" srcOrd="1" destOrd="0" presId="urn:microsoft.com/office/officeart/2005/8/layout/list1"/>
    <dgm:cxn modelId="{FB36A34A-A7AB-DD4C-AE32-45D6DDE4621D}" type="presOf" srcId="{04126F7D-9BAA-1442-9443-65C89D23F62E}" destId="{EE0078EE-5D74-7446-B59C-F14A09456CA6}" srcOrd="0" destOrd="1" presId="urn:microsoft.com/office/officeart/2005/8/layout/list1"/>
    <dgm:cxn modelId="{E58E394C-30B3-0E48-B7FC-AADA972A8166}" srcId="{FF9DEFCE-6C71-E941-9C7D-00D1B77028CC}" destId="{CF1591AF-55E3-6347-B547-08FB6CFA6B19}" srcOrd="0" destOrd="0" parTransId="{E9AAC88B-C337-F042-8CCC-0492B0A752FA}" sibTransId="{101571C7-156E-B24F-80A4-B5398638A53A}"/>
    <dgm:cxn modelId="{DB0BEE58-25B1-A844-B85A-EC2605B48A25}" srcId="{FF9DEFCE-6C71-E941-9C7D-00D1B77028CC}" destId="{04126F7D-9BAA-1442-9443-65C89D23F62E}" srcOrd="1" destOrd="0" parTransId="{7D289E91-E2F3-E845-91A5-0261CF3FC82F}" sibTransId="{FCA2CD74-E24C-E044-9074-60023DD9F931}"/>
    <dgm:cxn modelId="{38A7416D-3996-B442-B1E0-13559160457B}" type="presOf" srcId="{83D11447-309E-7340-9B79-55DD8D57EAD2}" destId="{EE0078EE-5D74-7446-B59C-F14A09456CA6}" srcOrd="0" destOrd="2" presId="urn:microsoft.com/office/officeart/2005/8/layout/list1"/>
    <dgm:cxn modelId="{35EDAC89-BF54-B544-9A97-9D96C00C61DD}" srcId="{B104BBB6-5270-CD48-8D94-FBB4E8E02BB2}" destId="{FF9DEFCE-6C71-E941-9C7D-00D1B77028CC}" srcOrd="1" destOrd="0" parTransId="{21BF7C19-6274-7946-966A-E6D2AAA4113E}" sibTransId="{50879376-3937-604C-B935-62140C05F279}"/>
    <dgm:cxn modelId="{39DE6892-02CB-AC45-B5AB-DF87D13C06F4}" srcId="{4650D3B2-9AB9-5D41-953D-A06D263A0D3E}" destId="{2F306D07-05E3-744A-9FA9-D76045C8528C}" srcOrd="1" destOrd="0" parTransId="{DAC07B91-AAC7-1E44-8660-76DC34583073}" sibTransId="{A8CBE03C-E876-144C-ADF1-651886C1DAB5}"/>
    <dgm:cxn modelId="{ED7004AF-17DA-4A4F-B0E2-0A26BAFB258A}" srcId="{4650D3B2-9AB9-5D41-953D-A06D263A0D3E}" destId="{EF21D667-7D79-7E4F-BE87-4C1C8E0AD83F}" srcOrd="2" destOrd="0" parTransId="{8CF94C85-628F-6441-B947-CCA100C011FE}" sibTransId="{BB39F67C-9BF1-6E4F-BE13-8E0EC2AF8DBF}"/>
    <dgm:cxn modelId="{F3392EB6-988D-C041-AA24-DE86ED2A8E92}" type="presOf" srcId="{CF1591AF-55E3-6347-B547-08FB6CFA6B19}" destId="{EE0078EE-5D74-7446-B59C-F14A09456CA6}" srcOrd="0" destOrd="0" presId="urn:microsoft.com/office/officeart/2005/8/layout/list1"/>
    <dgm:cxn modelId="{DDD198C7-9731-7A45-8E04-FB91505BC58B}" type="presOf" srcId="{FF9DEFCE-6C71-E941-9C7D-00D1B77028CC}" destId="{051D1FD0-4DB7-9A43-8850-4FECED28EE22}" srcOrd="0" destOrd="0" presId="urn:microsoft.com/office/officeart/2005/8/layout/list1"/>
    <dgm:cxn modelId="{733127D4-6427-B347-AA15-7B28CC6CC374}" srcId="{04126F7D-9BAA-1442-9443-65C89D23F62E}" destId="{83D11447-309E-7340-9B79-55DD8D57EAD2}" srcOrd="0" destOrd="0" parTransId="{6A312BEF-6E26-FA44-AE0F-63A2C4C32D71}" sibTransId="{3D158E85-71F9-0643-B0FA-BA2CF963B6E2}"/>
    <dgm:cxn modelId="{3A35DBDC-C7CC-BC42-B944-2478EF844E64}" srcId="{4650D3B2-9AB9-5D41-953D-A06D263A0D3E}" destId="{EC1D9537-F4BC-3842-AB10-11FFC35F26CA}" srcOrd="0" destOrd="0" parTransId="{CE799931-54D1-AB47-AE7A-BCD46FA2D187}" sibTransId="{8B33929D-F72E-3C45-96F2-F4463A712438}"/>
    <dgm:cxn modelId="{B35E73DF-5492-2844-A8EC-185D96695D42}" type="presOf" srcId="{4650D3B2-9AB9-5D41-953D-A06D263A0D3E}" destId="{50B17BB7-6FF7-CC46-949B-2D9F6CA11068}" srcOrd="0" destOrd="0" presId="urn:microsoft.com/office/officeart/2005/8/layout/list1"/>
    <dgm:cxn modelId="{06DEABEF-4B53-4C49-9BA3-6E0E61E481A1}" type="presOf" srcId="{B104BBB6-5270-CD48-8D94-FBB4E8E02BB2}" destId="{18A0C136-45CD-4E46-8959-FEBD3FCF0258}" srcOrd="0" destOrd="0" presId="urn:microsoft.com/office/officeart/2005/8/layout/list1"/>
    <dgm:cxn modelId="{021170FA-8BDE-5140-9C26-BA5A2B94F1D3}" type="presOf" srcId="{FF9DEFCE-6C71-E941-9C7D-00D1B77028CC}" destId="{23981797-B643-8346-A37B-DBAD9ECB5338}" srcOrd="1" destOrd="0" presId="urn:microsoft.com/office/officeart/2005/8/layout/list1"/>
    <dgm:cxn modelId="{62353A2D-B8D3-3746-BB79-159008D1BC82}" type="presParOf" srcId="{18A0C136-45CD-4E46-8959-FEBD3FCF0258}" destId="{AC23E7CE-D0EF-8E45-B692-9F51A099D91B}" srcOrd="0" destOrd="0" presId="urn:microsoft.com/office/officeart/2005/8/layout/list1"/>
    <dgm:cxn modelId="{BEA80DAD-974E-ED4A-95DB-E30F06AFD2A5}" type="presParOf" srcId="{AC23E7CE-D0EF-8E45-B692-9F51A099D91B}" destId="{50B17BB7-6FF7-CC46-949B-2D9F6CA11068}" srcOrd="0" destOrd="0" presId="urn:microsoft.com/office/officeart/2005/8/layout/list1"/>
    <dgm:cxn modelId="{FCDA65E0-7F15-0C42-BA1E-A134AC6E79B8}" type="presParOf" srcId="{AC23E7CE-D0EF-8E45-B692-9F51A099D91B}" destId="{8F8A5D58-91E5-3742-9F11-CC85A21EC5A5}" srcOrd="1" destOrd="0" presId="urn:microsoft.com/office/officeart/2005/8/layout/list1"/>
    <dgm:cxn modelId="{E061DB0E-9403-D247-BC59-7FC2E6CABA1E}" type="presParOf" srcId="{18A0C136-45CD-4E46-8959-FEBD3FCF0258}" destId="{9410D5E2-15C2-DD4F-B3E4-5ECDCF72E3BC}" srcOrd="1" destOrd="0" presId="urn:microsoft.com/office/officeart/2005/8/layout/list1"/>
    <dgm:cxn modelId="{5639D22A-FADD-1F4E-AFEC-4C0EAC935913}" type="presParOf" srcId="{18A0C136-45CD-4E46-8959-FEBD3FCF0258}" destId="{1EEAF2E3-17DB-0942-926F-EF5EA2B97046}" srcOrd="2" destOrd="0" presId="urn:microsoft.com/office/officeart/2005/8/layout/list1"/>
    <dgm:cxn modelId="{3D3F5E9B-8FAE-E948-9327-E2DF8A8BF4FD}" type="presParOf" srcId="{18A0C136-45CD-4E46-8959-FEBD3FCF0258}" destId="{46521DC3-6E1B-2E40-8E21-7AF90A8FCE24}" srcOrd="3" destOrd="0" presId="urn:microsoft.com/office/officeart/2005/8/layout/list1"/>
    <dgm:cxn modelId="{1A7A7F6E-22C3-D448-A882-8060E64A336A}" type="presParOf" srcId="{18A0C136-45CD-4E46-8959-FEBD3FCF0258}" destId="{FF168A84-7520-F347-8A4C-679084E7B3B7}" srcOrd="4" destOrd="0" presId="urn:microsoft.com/office/officeart/2005/8/layout/list1"/>
    <dgm:cxn modelId="{F64A6D05-595F-7243-9843-285F5C495CAE}" type="presParOf" srcId="{FF168A84-7520-F347-8A4C-679084E7B3B7}" destId="{051D1FD0-4DB7-9A43-8850-4FECED28EE22}" srcOrd="0" destOrd="0" presId="urn:microsoft.com/office/officeart/2005/8/layout/list1"/>
    <dgm:cxn modelId="{D1CF1E1C-939F-6A41-BF89-8ED53E951150}" type="presParOf" srcId="{FF168A84-7520-F347-8A4C-679084E7B3B7}" destId="{23981797-B643-8346-A37B-DBAD9ECB5338}" srcOrd="1" destOrd="0" presId="urn:microsoft.com/office/officeart/2005/8/layout/list1"/>
    <dgm:cxn modelId="{69A2D115-A0BC-0C46-B191-8B9FC7C602F1}" type="presParOf" srcId="{18A0C136-45CD-4E46-8959-FEBD3FCF0258}" destId="{A0229515-DA40-614B-BE9F-CD5F4815377B}" srcOrd="5" destOrd="0" presId="urn:microsoft.com/office/officeart/2005/8/layout/list1"/>
    <dgm:cxn modelId="{61D3BF66-E5EE-6F44-AF19-C414C3A2ADE4}" type="presParOf" srcId="{18A0C136-45CD-4E46-8959-FEBD3FCF0258}" destId="{EE0078EE-5D74-7446-B59C-F14A09456CA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104BBB6-5270-CD48-8D94-FBB4E8E02BB2}" type="doc">
      <dgm:prSet loTypeId="urn:microsoft.com/office/officeart/2005/8/layout/list1" loCatId="" qsTypeId="urn:microsoft.com/office/officeart/2005/8/quickstyle/simple3" qsCatId="simple" csTypeId="urn:microsoft.com/office/officeart/2005/8/colors/accent1_2" csCatId="accent1" phldr="1"/>
      <dgm:spPr/>
      <dgm:t>
        <a:bodyPr/>
        <a:lstStyle/>
        <a:p>
          <a:endParaRPr lang="en-US"/>
        </a:p>
      </dgm:t>
    </dgm:pt>
    <dgm:pt modelId="{29F44D5D-2109-E445-8829-F0A7DA66F3F4}">
      <dgm:prSet custT="1"/>
      <dgm:spPr/>
      <dgm:t>
        <a:bodyPr/>
        <a:lstStyle/>
        <a:p>
          <a:pPr>
            <a:lnSpc>
              <a:spcPct val="100000"/>
            </a:lnSpc>
          </a:pPr>
          <a:r>
            <a:rPr lang="en-US" sz="1800" b="1" dirty="0"/>
            <a:t>HUD gives mainstream providers authority for the following uses and disclosures </a:t>
          </a:r>
          <a:r>
            <a:rPr lang="en-US" sz="1800" dirty="0"/>
            <a:t>(no consent needed*, must be in Privacy Notice). </a:t>
          </a:r>
        </a:p>
      </dgm:t>
    </dgm:pt>
    <dgm:pt modelId="{03256EA5-D1A3-194E-BDC3-D6AA47EFF58A}" type="parTrans" cxnId="{5941F1BF-696E-8E42-B531-E2A293A45B4C}">
      <dgm:prSet/>
      <dgm:spPr/>
      <dgm:t>
        <a:bodyPr/>
        <a:lstStyle/>
        <a:p>
          <a:pPr>
            <a:lnSpc>
              <a:spcPct val="100000"/>
            </a:lnSpc>
          </a:pPr>
          <a:endParaRPr lang="en-US"/>
        </a:p>
      </dgm:t>
    </dgm:pt>
    <dgm:pt modelId="{93AD0631-7F90-ED48-85BD-7D13B6D11BA0}" type="sibTrans" cxnId="{5941F1BF-696E-8E42-B531-E2A293A45B4C}">
      <dgm:prSet/>
      <dgm:spPr/>
      <dgm:t>
        <a:bodyPr/>
        <a:lstStyle/>
        <a:p>
          <a:pPr>
            <a:lnSpc>
              <a:spcPct val="100000"/>
            </a:lnSpc>
          </a:pPr>
          <a:endParaRPr lang="en-US"/>
        </a:p>
      </dgm:t>
    </dgm:pt>
    <dgm:pt modelId="{23471051-0D90-4B44-99D5-9AFBF85131E0}">
      <dgm:prSet custT="1"/>
      <dgm:spPr/>
      <dgm:t>
        <a:bodyPr/>
        <a:lstStyle/>
        <a:p>
          <a:pPr>
            <a:lnSpc>
              <a:spcPct val="100000"/>
            </a:lnSpc>
          </a:pPr>
          <a:r>
            <a:rPr lang="en-US" sz="1600" dirty="0"/>
            <a:t>Providing or coordinating services to an individual </a:t>
          </a:r>
        </a:p>
      </dgm:t>
    </dgm:pt>
    <dgm:pt modelId="{2165D4FC-20DD-044A-9F75-C8FDF1F02B59}" type="parTrans" cxnId="{63FEB0EA-C312-1E4C-BCB5-C4526BC30D2A}">
      <dgm:prSet/>
      <dgm:spPr/>
      <dgm:t>
        <a:bodyPr/>
        <a:lstStyle/>
        <a:p>
          <a:pPr>
            <a:lnSpc>
              <a:spcPct val="100000"/>
            </a:lnSpc>
          </a:pPr>
          <a:endParaRPr lang="en-US"/>
        </a:p>
      </dgm:t>
    </dgm:pt>
    <dgm:pt modelId="{11422E5E-2EF3-FA4D-8CCB-554D1F6C7F18}" type="sibTrans" cxnId="{63FEB0EA-C312-1E4C-BCB5-C4526BC30D2A}">
      <dgm:prSet/>
      <dgm:spPr/>
      <dgm:t>
        <a:bodyPr/>
        <a:lstStyle/>
        <a:p>
          <a:pPr>
            <a:lnSpc>
              <a:spcPct val="100000"/>
            </a:lnSpc>
          </a:pPr>
          <a:endParaRPr lang="en-US"/>
        </a:p>
      </dgm:t>
    </dgm:pt>
    <dgm:pt modelId="{8EF17F44-5BA5-134B-A2F3-E604E157A7F9}">
      <dgm:prSet custT="1"/>
      <dgm:spPr/>
      <dgm:t>
        <a:bodyPr/>
        <a:lstStyle/>
        <a:p>
          <a:pPr>
            <a:lnSpc>
              <a:spcPct val="100000"/>
            </a:lnSpc>
          </a:pPr>
          <a:r>
            <a:rPr lang="en-US" sz="1600" dirty="0"/>
            <a:t>Creating de-identified client records from PII </a:t>
          </a:r>
        </a:p>
      </dgm:t>
    </dgm:pt>
    <dgm:pt modelId="{C58780BE-59A0-1B4E-9424-8474BC9710EB}" type="parTrans" cxnId="{39B5F4EC-EB2B-864D-B0B3-C229BC9EC29E}">
      <dgm:prSet/>
      <dgm:spPr/>
      <dgm:t>
        <a:bodyPr/>
        <a:lstStyle/>
        <a:p>
          <a:pPr>
            <a:lnSpc>
              <a:spcPct val="100000"/>
            </a:lnSpc>
          </a:pPr>
          <a:endParaRPr lang="en-US"/>
        </a:p>
      </dgm:t>
    </dgm:pt>
    <dgm:pt modelId="{24017EDC-0B15-7F4B-99FE-6FF460809410}" type="sibTrans" cxnId="{39B5F4EC-EB2B-864D-B0B3-C229BC9EC29E}">
      <dgm:prSet/>
      <dgm:spPr/>
      <dgm:t>
        <a:bodyPr/>
        <a:lstStyle/>
        <a:p>
          <a:pPr>
            <a:lnSpc>
              <a:spcPct val="100000"/>
            </a:lnSpc>
          </a:pPr>
          <a:endParaRPr lang="en-US"/>
        </a:p>
      </dgm:t>
    </dgm:pt>
    <dgm:pt modelId="{DF139342-D3F6-654C-8726-63507C6CD67D}">
      <dgm:prSet custT="1"/>
      <dgm:spPr/>
      <dgm:t>
        <a:bodyPr/>
        <a:lstStyle/>
        <a:p>
          <a:pPr>
            <a:lnSpc>
              <a:spcPct val="100000"/>
            </a:lnSpc>
          </a:pPr>
          <a:r>
            <a:rPr lang="en-US" sz="1600" dirty="0"/>
            <a:t>Carrying out administrative functions (e.g., legal, audit, personnel, oversight, management) </a:t>
          </a:r>
        </a:p>
      </dgm:t>
    </dgm:pt>
    <dgm:pt modelId="{56013C2D-EDEE-CD4F-B040-7378C74152DB}" type="parTrans" cxnId="{F4A666F2-02DC-254E-A1EA-49FF83F46350}">
      <dgm:prSet/>
      <dgm:spPr/>
      <dgm:t>
        <a:bodyPr/>
        <a:lstStyle/>
        <a:p>
          <a:pPr>
            <a:lnSpc>
              <a:spcPct val="100000"/>
            </a:lnSpc>
          </a:pPr>
          <a:endParaRPr lang="en-US"/>
        </a:p>
      </dgm:t>
    </dgm:pt>
    <dgm:pt modelId="{912C12B4-7259-134C-86D5-1F9FB1B6AE87}" type="sibTrans" cxnId="{F4A666F2-02DC-254E-A1EA-49FF83F46350}">
      <dgm:prSet/>
      <dgm:spPr/>
      <dgm:t>
        <a:bodyPr/>
        <a:lstStyle/>
        <a:p>
          <a:pPr>
            <a:lnSpc>
              <a:spcPct val="100000"/>
            </a:lnSpc>
          </a:pPr>
          <a:endParaRPr lang="en-US"/>
        </a:p>
      </dgm:t>
    </dgm:pt>
    <dgm:pt modelId="{876E949A-E8DE-0143-B0C8-89B9F9C276C7}">
      <dgm:prSet custT="1"/>
      <dgm:spPr/>
      <dgm:t>
        <a:bodyPr/>
        <a:lstStyle/>
        <a:p>
          <a:pPr>
            <a:lnSpc>
              <a:spcPct val="100000"/>
            </a:lnSpc>
          </a:pPr>
          <a:r>
            <a:rPr lang="en-US" sz="1600" dirty="0"/>
            <a:t>Functions related to payment or reimbursement for services </a:t>
          </a:r>
        </a:p>
      </dgm:t>
    </dgm:pt>
    <dgm:pt modelId="{7738A01F-566D-8E46-A4F1-68441538BDE0}" type="parTrans" cxnId="{B6D9795D-819F-3045-AA8C-9B36F4295B07}">
      <dgm:prSet/>
      <dgm:spPr/>
      <dgm:t>
        <a:bodyPr/>
        <a:lstStyle/>
        <a:p>
          <a:pPr>
            <a:lnSpc>
              <a:spcPct val="100000"/>
            </a:lnSpc>
          </a:pPr>
          <a:endParaRPr lang="en-US"/>
        </a:p>
      </dgm:t>
    </dgm:pt>
    <dgm:pt modelId="{B573249D-7BE7-7045-ACBC-A2A1845EF6F3}" type="sibTrans" cxnId="{B6D9795D-819F-3045-AA8C-9B36F4295B07}">
      <dgm:prSet/>
      <dgm:spPr/>
      <dgm:t>
        <a:bodyPr/>
        <a:lstStyle/>
        <a:p>
          <a:pPr>
            <a:lnSpc>
              <a:spcPct val="100000"/>
            </a:lnSpc>
          </a:pPr>
          <a:endParaRPr lang="en-US"/>
        </a:p>
      </dgm:t>
    </dgm:pt>
    <dgm:pt modelId="{57A1072D-9BDF-5043-BA73-7780FF392485}">
      <dgm:prSet custT="1"/>
      <dgm:spPr/>
      <dgm:t>
        <a:bodyPr/>
        <a:lstStyle/>
        <a:p>
          <a:pPr>
            <a:lnSpc>
              <a:spcPct val="100000"/>
            </a:lnSpc>
          </a:pPr>
          <a:r>
            <a:rPr lang="en-US" sz="1800" b="1" dirty="0"/>
            <a:t>Providers are allowed </a:t>
          </a:r>
          <a:r>
            <a:rPr lang="en-US" sz="1800" b="0" dirty="0"/>
            <a:t>(or required) </a:t>
          </a:r>
          <a:r>
            <a:rPr lang="en-US" sz="1800" b="1" dirty="0"/>
            <a:t>to disclose information in the following ways</a:t>
          </a:r>
          <a:r>
            <a:rPr lang="en-US" sz="1800" dirty="0"/>
            <a:t> (no consent needed*, must be in Privacy Notice). </a:t>
          </a:r>
        </a:p>
      </dgm:t>
    </dgm:pt>
    <dgm:pt modelId="{A719137C-0AB0-EB46-9135-CB5489175B0A}" type="parTrans" cxnId="{29E49130-5A73-264F-B5E9-78973C1253E6}">
      <dgm:prSet/>
      <dgm:spPr/>
      <dgm:t>
        <a:bodyPr/>
        <a:lstStyle/>
        <a:p>
          <a:pPr>
            <a:lnSpc>
              <a:spcPct val="100000"/>
            </a:lnSpc>
          </a:pPr>
          <a:endParaRPr lang="en-US"/>
        </a:p>
      </dgm:t>
    </dgm:pt>
    <dgm:pt modelId="{8ABA0490-84E6-3747-A37F-5AD8E5515D2C}" type="sibTrans" cxnId="{29E49130-5A73-264F-B5E9-78973C1253E6}">
      <dgm:prSet/>
      <dgm:spPr/>
      <dgm:t>
        <a:bodyPr/>
        <a:lstStyle/>
        <a:p>
          <a:pPr>
            <a:lnSpc>
              <a:spcPct val="100000"/>
            </a:lnSpc>
          </a:pPr>
          <a:endParaRPr lang="en-US"/>
        </a:p>
      </dgm:t>
    </dgm:pt>
    <dgm:pt modelId="{F0EBDF1B-AFD2-1544-BF02-D88F0E2F86AA}">
      <dgm:prSet custT="1"/>
      <dgm:spPr/>
      <dgm:t>
        <a:bodyPr/>
        <a:lstStyle/>
        <a:p>
          <a:pPr>
            <a:lnSpc>
              <a:spcPct val="100000"/>
            </a:lnSpc>
          </a:pPr>
          <a:r>
            <a:rPr lang="en-US" sz="1600" dirty="0"/>
            <a:t>Uses and disclosures required by law </a:t>
          </a:r>
        </a:p>
      </dgm:t>
    </dgm:pt>
    <dgm:pt modelId="{4CD8FEA3-E9F9-6148-9309-DEFD307FA7BA}" type="parTrans" cxnId="{69CABB15-30B5-FC46-AF42-0140A4D589C5}">
      <dgm:prSet/>
      <dgm:spPr/>
      <dgm:t>
        <a:bodyPr/>
        <a:lstStyle/>
        <a:p>
          <a:pPr>
            <a:lnSpc>
              <a:spcPct val="100000"/>
            </a:lnSpc>
          </a:pPr>
          <a:endParaRPr lang="en-US"/>
        </a:p>
      </dgm:t>
    </dgm:pt>
    <dgm:pt modelId="{FF291505-9C61-2641-9CCF-64AB2FC022EB}" type="sibTrans" cxnId="{69CABB15-30B5-FC46-AF42-0140A4D589C5}">
      <dgm:prSet/>
      <dgm:spPr/>
      <dgm:t>
        <a:bodyPr/>
        <a:lstStyle/>
        <a:p>
          <a:pPr>
            <a:lnSpc>
              <a:spcPct val="100000"/>
            </a:lnSpc>
          </a:pPr>
          <a:endParaRPr lang="en-US"/>
        </a:p>
      </dgm:t>
    </dgm:pt>
    <dgm:pt modelId="{3643A143-A605-3140-B1F0-B6FDBE8233BD}">
      <dgm:prSet custT="1"/>
      <dgm:spPr/>
      <dgm:t>
        <a:bodyPr/>
        <a:lstStyle/>
        <a:p>
          <a:pPr>
            <a:lnSpc>
              <a:spcPct val="100000"/>
            </a:lnSpc>
          </a:pPr>
          <a:r>
            <a:rPr lang="en-US" sz="1600" dirty="0"/>
            <a:t>Uses and disclosures to avert a serious threat to health or safety </a:t>
          </a:r>
        </a:p>
      </dgm:t>
    </dgm:pt>
    <dgm:pt modelId="{278D098A-629D-CA42-B680-85B48CCE9968}" type="parTrans" cxnId="{3053D6CE-3648-1D43-A8C1-45104EE583A1}">
      <dgm:prSet/>
      <dgm:spPr/>
      <dgm:t>
        <a:bodyPr/>
        <a:lstStyle/>
        <a:p>
          <a:pPr>
            <a:lnSpc>
              <a:spcPct val="100000"/>
            </a:lnSpc>
          </a:pPr>
          <a:endParaRPr lang="en-US"/>
        </a:p>
      </dgm:t>
    </dgm:pt>
    <dgm:pt modelId="{5A843156-2006-8340-B83D-8EA68195DD91}" type="sibTrans" cxnId="{3053D6CE-3648-1D43-A8C1-45104EE583A1}">
      <dgm:prSet/>
      <dgm:spPr/>
      <dgm:t>
        <a:bodyPr/>
        <a:lstStyle/>
        <a:p>
          <a:pPr>
            <a:lnSpc>
              <a:spcPct val="100000"/>
            </a:lnSpc>
          </a:pPr>
          <a:endParaRPr lang="en-US"/>
        </a:p>
      </dgm:t>
    </dgm:pt>
    <dgm:pt modelId="{21AE23E6-F9BE-564B-9754-AD8B65E42614}">
      <dgm:prSet custT="1"/>
      <dgm:spPr/>
      <dgm:t>
        <a:bodyPr/>
        <a:lstStyle/>
        <a:p>
          <a:pPr>
            <a:lnSpc>
              <a:spcPct val="100000"/>
            </a:lnSpc>
          </a:pPr>
          <a:r>
            <a:rPr lang="en-US" sz="1600" dirty="0"/>
            <a:t>Uses and disclosures for research purposes  </a:t>
          </a:r>
        </a:p>
      </dgm:t>
    </dgm:pt>
    <dgm:pt modelId="{BBA4CD12-0C1A-A04F-A57C-A2514F9156D1}" type="parTrans" cxnId="{53B8C235-B538-694A-8CC9-B57EC8BE0A04}">
      <dgm:prSet/>
      <dgm:spPr/>
      <dgm:t>
        <a:bodyPr/>
        <a:lstStyle/>
        <a:p>
          <a:pPr>
            <a:lnSpc>
              <a:spcPct val="100000"/>
            </a:lnSpc>
          </a:pPr>
          <a:endParaRPr lang="en-US"/>
        </a:p>
      </dgm:t>
    </dgm:pt>
    <dgm:pt modelId="{D59F36EF-E3DE-2D4A-B062-613FAE56D1F3}" type="sibTrans" cxnId="{53B8C235-B538-694A-8CC9-B57EC8BE0A04}">
      <dgm:prSet/>
      <dgm:spPr/>
      <dgm:t>
        <a:bodyPr/>
        <a:lstStyle/>
        <a:p>
          <a:pPr>
            <a:lnSpc>
              <a:spcPct val="100000"/>
            </a:lnSpc>
          </a:pPr>
          <a:endParaRPr lang="en-US"/>
        </a:p>
      </dgm:t>
    </dgm:pt>
    <dgm:pt modelId="{AB780833-9A84-B743-AB78-A53A47227FAA}">
      <dgm:prSet custT="1"/>
      <dgm:spPr/>
      <dgm:t>
        <a:bodyPr/>
        <a:lstStyle/>
        <a:p>
          <a:pPr>
            <a:lnSpc>
              <a:spcPct val="100000"/>
            </a:lnSpc>
          </a:pPr>
          <a:r>
            <a:rPr lang="en-US" sz="1600" dirty="0"/>
            <a:t>Uses and disclosures for law enforcement purposes. </a:t>
          </a:r>
        </a:p>
      </dgm:t>
    </dgm:pt>
    <dgm:pt modelId="{F41B8E19-8F6E-8B41-8BFC-C48151C6DFCE}" type="parTrans" cxnId="{4766E5D2-9BBF-3E48-A7C8-A80AC9AD8E1F}">
      <dgm:prSet/>
      <dgm:spPr/>
      <dgm:t>
        <a:bodyPr/>
        <a:lstStyle/>
        <a:p>
          <a:pPr>
            <a:lnSpc>
              <a:spcPct val="100000"/>
            </a:lnSpc>
          </a:pPr>
          <a:endParaRPr lang="en-US"/>
        </a:p>
      </dgm:t>
    </dgm:pt>
    <dgm:pt modelId="{47F8E0F8-EB62-7D4E-A232-09265CFBAAAC}" type="sibTrans" cxnId="{4766E5D2-9BBF-3E48-A7C8-A80AC9AD8E1F}">
      <dgm:prSet/>
      <dgm:spPr/>
      <dgm:t>
        <a:bodyPr/>
        <a:lstStyle/>
        <a:p>
          <a:pPr>
            <a:lnSpc>
              <a:spcPct val="100000"/>
            </a:lnSpc>
          </a:pPr>
          <a:endParaRPr lang="en-US"/>
        </a:p>
      </dgm:t>
    </dgm:pt>
    <dgm:pt modelId="{CFD74F34-6CE1-D947-ACDE-E84D49942AD0}" type="pres">
      <dgm:prSet presAssocID="{B104BBB6-5270-CD48-8D94-FBB4E8E02BB2}" presName="linear" presStyleCnt="0">
        <dgm:presLayoutVars>
          <dgm:dir/>
          <dgm:animLvl val="lvl"/>
          <dgm:resizeHandles val="exact"/>
        </dgm:presLayoutVars>
      </dgm:prSet>
      <dgm:spPr/>
    </dgm:pt>
    <dgm:pt modelId="{C6CAF744-6446-6C47-A58D-73E9CC0DC755}" type="pres">
      <dgm:prSet presAssocID="{29F44D5D-2109-E445-8829-F0A7DA66F3F4}" presName="parentLin" presStyleCnt="0"/>
      <dgm:spPr/>
    </dgm:pt>
    <dgm:pt modelId="{90D3D501-2A7E-8A4F-8932-3F79C0A9DC83}" type="pres">
      <dgm:prSet presAssocID="{29F44D5D-2109-E445-8829-F0A7DA66F3F4}" presName="parentLeftMargin" presStyleLbl="node1" presStyleIdx="0" presStyleCnt="2"/>
      <dgm:spPr/>
    </dgm:pt>
    <dgm:pt modelId="{294F9770-0AAA-9844-B2D2-3416885E7406}" type="pres">
      <dgm:prSet presAssocID="{29F44D5D-2109-E445-8829-F0A7DA66F3F4}" presName="parentText" presStyleLbl="node1" presStyleIdx="0" presStyleCnt="2" custScaleX="146763" custScaleY="129289" custLinFactNeighborX="-49743" custLinFactNeighborY="-1874">
        <dgm:presLayoutVars>
          <dgm:chMax val="0"/>
          <dgm:bulletEnabled val="1"/>
        </dgm:presLayoutVars>
      </dgm:prSet>
      <dgm:spPr/>
    </dgm:pt>
    <dgm:pt modelId="{3F467BAF-19B6-414F-B652-BAD16E21ACA5}" type="pres">
      <dgm:prSet presAssocID="{29F44D5D-2109-E445-8829-F0A7DA66F3F4}" presName="negativeSpace" presStyleCnt="0"/>
      <dgm:spPr/>
    </dgm:pt>
    <dgm:pt modelId="{FF0C237E-59CA-444C-A466-F5DECE40D743}" type="pres">
      <dgm:prSet presAssocID="{29F44D5D-2109-E445-8829-F0A7DA66F3F4}" presName="childText" presStyleLbl="conFgAcc1" presStyleIdx="0" presStyleCnt="2">
        <dgm:presLayoutVars>
          <dgm:bulletEnabled val="1"/>
        </dgm:presLayoutVars>
      </dgm:prSet>
      <dgm:spPr/>
    </dgm:pt>
    <dgm:pt modelId="{44962195-EBDB-9A43-8168-0554797063A8}" type="pres">
      <dgm:prSet presAssocID="{93AD0631-7F90-ED48-85BD-7D13B6D11BA0}" presName="spaceBetweenRectangles" presStyleCnt="0"/>
      <dgm:spPr/>
    </dgm:pt>
    <dgm:pt modelId="{4EBDA819-7425-E946-964F-E1AE875FF045}" type="pres">
      <dgm:prSet presAssocID="{57A1072D-9BDF-5043-BA73-7780FF392485}" presName="parentLin" presStyleCnt="0"/>
      <dgm:spPr/>
    </dgm:pt>
    <dgm:pt modelId="{C6023356-A4AF-7A48-95D6-FF7939546D36}" type="pres">
      <dgm:prSet presAssocID="{57A1072D-9BDF-5043-BA73-7780FF392485}" presName="parentLeftMargin" presStyleLbl="node1" presStyleIdx="0" presStyleCnt="2"/>
      <dgm:spPr/>
    </dgm:pt>
    <dgm:pt modelId="{DEB2D7A6-68AC-6440-9E31-330141F3EC7E}" type="pres">
      <dgm:prSet presAssocID="{57A1072D-9BDF-5043-BA73-7780FF392485}" presName="parentText" presStyleLbl="node1" presStyleIdx="1" presStyleCnt="2" custScaleX="146763" custScaleY="65728" custLinFactNeighborX="-49743" custLinFactNeighborY="-1874">
        <dgm:presLayoutVars>
          <dgm:chMax val="0"/>
          <dgm:bulletEnabled val="1"/>
        </dgm:presLayoutVars>
      </dgm:prSet>
      <dgm:spPr/>
    </dgm:pt>
    <dgm:pt modelId="{FDE9A9E8-5F38-C14E-91BD-D5560C308E7D}" type="pres">
      <dgm:prSet presAssocID="{57A1072D-9BDF-5043-BA73-7780FF392485}" presName="negativeSpace" presStyleCnt="0"/>
      <dgm:spPr/>
    </dgm:pt>
    <dgm:pt modelId="{157EC8EF-B1CB-8045-B937-9988CCE6B6A4}" type="pres">
      <dgm:prSet presAssocID="{57A1072D-9BDF-5043-BA73-7780FF392485}" presName="childText" presStyleLbl="conFgAcc1" presStyleIdx="1" presStyleCnt="2">
        <dgm:presLayoutVars>
          <dgm:bulletEnabled val="1"/>
        </dgm:presLayoutVars>
      </dgm:prSet>
      <dgm:spPr/>
    </dgm:pt>
  </dgm:ptLst>
  <dgm:cxnLst>
    <dgm:cxn modelId="{69CABB15-30B5-FC46-AF42-0140A4D589C5}" srcId="{57A1072D-9BDF-5043-BA73-7780FF392485}" destId="{F0EBDF1B-AFD2-1544-BF02-D88F0E2F86AA}" srcOrd="0" destOrd="0" parTransId="{4CD8FEA3-E9F9-6148-9309-DEFD307FA7BA}" sibTransId="{FF291505-9C61-2641-9CCF-64AB2FC022EB}"/>
    <dgm:cxn modelId="{794F8219-AA83-AA4D-B1D9-DEF13C83952E}" type="presOf" srcId="{21AE23E6-F9BE-564B-9754-AD8B65E42614}" destId="{157EC8EF-B1CB-8045-B937-9988CCE6B6A4}" srcOrd="0" destOrd="2" presId="urn:microsoft.com/office/officeart/2005/8/layout/list1"/>
    <dgm:cxn modelId="{29E49130-5A73-264F-B5E9-78973C1253E6}" srcId="{B104BBB6-5270-CD48-8D94-FBB4E8E02BB2}" destId="{57A1072D-9BDF-5043-BA73-7780FF392485}" srcOrd="1" destOrd="0" parTransId="{A719137C-0AB0-EB46-9135-CB5489175B0A}" sibTransId="{8ABA0490-84E6-3747-A37F-5AD8E5515D2C}"/>
    <dgm:cxn modelId="{88E7F433-9889-794F-8875-4D19A9F74BE3}" type="presOf" srcId="{23471051-0D90-4B44-99D5-9AFBF85131E0}" destId="{FF0C237E-59CA-444C-A466-F5DECE40D743}" srcOrd="0" destOrd="0" presId="urn:microsoft.com/office/officeart/2005/8/layout/list1"/>
    <dgm:cxn modelId="{63CDFE34-4877-8B46-9161-BCDAB334F17C}" type="presOf" srcId="{DF139342-D3F6-654C-8726-63507C6CD67D}" destId="{FF0C237E-59CA-444C-A466-F5DECE40D743}" srcOrd="0" destOrd="2" presId="urn:microsoft.com/office/officeart/2005/8/layout/list1"/>
    <dgm:cxn modelId="{53B8C235-B538-694A-8CC9-B57EC8BE0A04}" srcId="{57A1072D-9BDF-5043-BA73-7780FF392485}" destId="{21AE23E6-F9BE-564B-9754-AD8B65E42614}" srcOrd="2" destOrd="0" parTransId="{BBA4CD12-0C1A-A04F-A57C-A2514F9156D1}" sibTransId="{D59F36EF-E3DE-2D4A-B062-613FAE56D1F3}"/>
    <dgm:cxn modelId="{F815C25A-0B92-6A47-BE15-39AC5CE8B23C}" type="presOf" srcId="{29F44D5D-2109-E445-8829-F0A7DA66F3F4}" destId="{90D3D501-2A7E-8A4F-8932-3F79C0A9DC83}" srcOrd="0" destOrd="0" presId="urn:microsoft.com/office/officeart/2005/8/layout/list1"/>
    <dgm:cxn modelId="{30513B5C-9E5F-1A47-A559-AFA3751D7CD4}" type="presOf" srcId="{57A1072D-9BDF-5043-BA73-7780FF392485}" destId="{C6023356-A4AF-7A48-95D6-FF7939546D36}" srcOrd="0" destOrd="0" presId="urn:microsoft.com/office/officeart/2005/8/layout/list1"/>
    <dgm:cxn modelId="{B6D9795D-819F-3045-AA8C-9B36F4295B07}" srcId="{29F44D5D-2109-E445-8829-F0A7DA66F3F4}" destId="{876E949A-E8DE-0143-B0C8-89B9F9C276C7}" srcOrd="3" destOrd="0" parTransId="{7738A01F-566D-8E46-A4F1-68441538BDE0}" sibTransId="{B573249D-7BE7-7045-ACBC-A2A1845EF6F3}"/>
    <dgm:cxn modelId="{065CF073-9A13-4340-9039-9135782BF63F}" type="presOf" srcId="{8EF17F44-5BA5-134B-A2F3-E604E157A7F9}" destId="{FF0C237E-59CA-444C-A466-F5DECE40D743}" srcOrd="0" destOrd="1" presId="urn:microsoft.com/office/officeart/2005/8/layout/list1"/>
    <dgm:cxn modelId="{FE8C978A-A391-404C-9515-1B22537463C4}" type="presOf" srcId="{B104BBB6-5270-CD48-8D94-FBB4E8E02BB2}" destId="{CFD74F34-6CE1-D947-ACDE-E84D49942AD0}" srcOrd="0" destOrd="0" presId="urn:microsoft.com/office/officeart/2005/8/layout/list1"/>
    <dgm:cxn modelId="{516EA48C-AABC-A34D-878D-6D4B0CD5187D}" type="presOf" srcId="{F0EBDF1B-AFD2-1544-BF02-D88F0E2F86AA}" destId="{157EC8EF-B1CB-8045-B937-9988CCE6B6A4}" srcOrd="0" destOrd="0" presId="urn:microsoft.com/office/officeart/2005/8/layout/list1"/>
    <dgm:cxn modelId="{4FFDD8A3-0309-4543-9A45-A5FB4BCB9F07}" type="presOf" srcId="{29F44D5D-2109-E445-8829-F0A7DA66F3F4}" destId="{294F9770-0AAA-9844-B2D2-3416885E7406}" srcOrd="1" destOrd="0" presId="urn:microsoft.com/office/officeart/2005/8/layout/list1"/>
    <dgm:cxn modelId="{5941F1BF-696E-8E42-B531-E2A293A45B4C}" srcId="{B104BBB6-5270-CD48-8D94-FBB4E8E02BB2}" destId="{29F44D5D-2109-E445-8829-F0A7DA66F3F4}" srcOrd="0" destOrd="0" parTransId="{03256EA5-D1A3-194E-BDC3-D6AA47EFF58A}" sibTransId="{93AD0631-7F90-ED48-85BD-7D13B6D11BA0}"/>
    <dgm:cxn modelId="{8221BECE-35E4-8047-9798-5742A1E84170}" type="presOf" srcId="{876E949A-E8DE-0143-B0C8-89B9F9C276C7}" destId="{FF0C237E-59CA-444C-A466-F5DECE40D743}" srcOrd="0" destOrd="3" presId="urn:microsoft.com/office/officeart/2005/8/layout/list1"/>
    <dgm:cxn modelId="{3053D6CE-3648-1D43-A8C1-45104EE583A1}" srcId="{57A1072D-9BDF-5043-BA73-7780FF392485}" destId="{3643A143-A605-3140-B1F0-B6FDBE8233BD}" srcOrd="1" destOrd="0" parTransId="{278D098A-629D-CA42-B680-85B48CCE9968}" sibTransId="{5A843156-2006-8340-B83D-8EA68195DD91}"/>
    <dgm:cxn modelId="{4766E5D2-9BBF-3E48-A7C8-A80AC9AD8E1F}" srcId="{57A1072D-9BDF-5043-BA73-7780FF392485}" destId="{AB780833-9A84-B743-AB78-A53A47227FAA}" srcOrd="3" destOrd="0" parTransId="{F41B8E19-8F6E-8B41-8BFC-C48151C6DFCE}" sibTransId="{47F8E0F8-EB62-7D4E-A232-09265CFBAAAC}"/>
    <dgm:cxn modelId="{DBEC53DB-E52B-284E-B5CF-0FC81D372E81}" type="presOf" srcId="{57A1072D-9BDF-5043-BA73-7780FF392485}" destId="{DEB2D7A6-68AC-6440-9E31-330141F3EC7E}" srcOrd="1" destOrd="0" presId="urn:microsoft.com/office/officeart/2005/8/layout/list1"/>
    <dgm:cxn modelId="{84844BE1-B55C-B64E-9BD1-D9D966EBF6E0}" type="presOf" srcId="{AB780833-9A84-B743-AB78-A53A47227FAA}" destId="{157EC8EF-B1CB-8045-B937-9988CCE6B6A4}" srcOrd="0" destOrd="3" presId="urn:microsoft.com/office/officeart/2005/8/layout/list1"/>
    <dgm:cxn modelId="{63FEB0EA-C312-1E4C-BCB5-C4526BC30D2A}" srcId="{29F44D5D-2109-E445-8829-F0A7DA66F3F4}" destId="{23471051-0D90-4B44-99D5-9AFBF85131E0}" srcOrd="0" destOrd="0" parTransId="{2165D4FC-20DD-044A-9F75-C8FDF1F02B59}" sibTransId="{11422E5E-2EF3-FA4D-8CCB-554D1F6C7F18}"/>
    <dgm:cxn modelId="{520BF0EA-873C-D947-B6BB-BE41FB792493}" type="presOf" srcId="{3643A143-A605-3140-B1F0-B6FDBE8233BD}" destId="{157EC8EF-B1CB-8045-B937-9988CCE6B6A4}" srcOrd="0" destOrd="1" presId="urn:microsoft.com/office/officeart/2005/8/layout/list1"/>
    <dgm:cxn modelId="{39B5F4EC-EB2B-864D-B0B3-C229BC9EC29E}" srcId="{29F44D5D-2109-E445-8829-F0A7DA66F3F4}" destId="{8EF17F44-5BA5-134B-A2F3-E604E157A7F9}" srcOrd="1" destOrd="0" parTransId="{C58780BE-59A0-1B4E-9424-8474BC9710EB}" sibTransId="{24017EDC-0B15-7F4B-99FE-6FF460809410}"/>
    <dgm:cxn modelId="{F4A666F2-02DC-254E-A1EA-49FF83F46350}" srcId="{29F44D5D-2109-E445-8829-F0A7DA66F3F4}" destId="{DF139342-D3F6-654C-8726-63507C6CD67D}" srcOrd="2" destOrd="0" parTransId="{56013C2D-EDEE-CD4F-B040-7378C74152DB}" sibTransId="{912C12B4-7259-134C-86D5-1F9FB1B6AE87}"/>
    <dgm:cxn modelId="{7D37FEDE-F270-DE45-A3D2-C8D56B9088A3}" type="presParOf" srcId="{CFD74F34-6CE1-D947-ACDE-E84D49942AD0}" destId="{C6CAF744-6446-6C47-A58D-73E9CC0DC755}" srcOrd="0" destOrd="0" presId="urn:microsoft.com/office/officeart/2005/8/layout/list1"/>
    <dgm:cxn modelId="{ACDFD1BF-A32D-2240-9DBD-145FAC461BAD}" type="presParOf" srcId="{C6CAF744-6446-6C47-A58D-73E9CC0DC755}" destId="{90D3D501-2A7E-8A4F-8932-3F79C0A9DC83}" srcOrd="0" destOrd="0" presId="urn:microsoft.com/office/officeart/2005/8/layout/list1"/>
    <dgm:cxn modelId="{153C934D-CC03-3545-944D-D83609621218}" type="presParOf" srcId="{C6CAF744-6446-6C47-A58D-73E9CC0DC755}" destId="{294F9770-0AAA-9844-B2D2-3416885E7406}" srcOrd="1" destOrd="0" presId="urn:microsoft.com/office/officeart/2005/8/layout/list1"/>
    <dgm:cxn modelId="{259ACAAC-CDDE-ED40-A153-58783032AE3A}" type="presParOf" srcId="{CFD74F34-6CE1-D947-ACDE-E84D49942AD0}" destId="{3F467BAF-19B6-414F-B652-BAD16E21ACA5}" srcOrd="1" destOrd="0" presId="urn:microsoft.com/office/officeart/2005/8/layout/list1"/>
    <dgm:cxn modelId="{E6CEAAD2-4B64-5648-B5AD-8BFD53B73F5D}" type="presParOf" srcId="{CFD74F34-6CE1-D947-ACDE-E84D49942AD0}" destId="{FF0C237E-59CA-444C-A466-F5DECE40D743}" srcOrd="2" destOrd="0" presId="urn:microsoft.com/office/officeart/2005/8/layout/list1"/>
    <dgm:cxn modelId="{8AE46541-8974-3B43-972E-CE144ACDFD79}" type="presParOf" srcId="{CFD74F34-6CE1-D947-ACDE-E84D49942AD0}" destId="{44962195-EBDB-9A43-8168-0554797063A8}" srcOrd="3" destOrd="0" presId="urn:microsoft.com/office/officeart/2005/8/layout/list1"/>
    <dgm:cxn modelId="{15C6265F-B9AD-6648-B8A9-25F6464686FC}" type="presParOf" srcId="{CFD74F34-6CE1-D947-ACDE-E84D49942AD0}" destId="{4EBDA819-7425-E946-964F-E1AE875FF045}" srcOrd="4" destOrd="0" presId="urn:microsoft.com/office/officeart/2005/8/layout/list1"/>
    <dgm:cxn modelId="{5DCC0EF5-3016-6F40-9A9B-CABA0B3AC63F}" type="presParOf" srcId="{4EBDA819-7425-E946-964F-E1AE875FF045}" destId="{C6023356-A4AF-7A48-95D6-FF7939546D36}" srcOrd="0" destOrd="0" presId="urn:microsoft.com/office/officeart/2005/8/layout/list1"/>
    <dgm:cxn modelId="{6836FE33-B697-B240-92A7-E27A988BD703}" type="presParOf" srcId="{4EBDA819-7425-E946-964F-E1AE875FF045}" destId="{DEB2D7A6-68AC-6440-9E31-330141F3EC7E}" srcOrd="1" destOrd="0" presId="urn:microsoft.com/office/officeart/2005/8/layout/list1"/>
    <dgm:cxn modelId="{EB57C41B-DEFB-454F-BEEF-B1CFF5D30522}" type="presParOf" srcId="{CFD74F34-6CE1-D947-ACDE-E84D49942AD0}" destId="{FDE9A9E8-5F38-C14E-91BD-D5560C308E7D}" srcOrd="5" destOrd="0" presId="urn:microsoft.com/office/officeart/2005/8/layout/list1"/>
    <dgm:cxn modelId="{83A515B3-3785-4B4C-B562-055AF112B8A0}" type="presParOf" srcId="{CFD74F34-6CE1-D947-ACDE-E84D49942AD0}" destId="{157EC8EF-B1CB-8045-B937-9988CCE6B6A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6BD7752-7790-5E4F-AAB3-347641E2D5A2}" type="doc">
      <dgm:prSet loTypeId="urn:microsoft.com/office/officeart/2005/8/layout/vList5" loCatId="list" qsTypeId="urn:microsoft.com/office/officeart/2005/8/quickstyle/simple3" qsCatId="simple" csTypeId="urn:microsoft.com/office/officeart/2005/8/colors/colorful2" csCatId="colorful" phldr="1"/>
      <dgm:spPr/>
      <dgm:t>
        <a:bodyPr/>
        <a:lstStyle/>
        <a:p>
          <a:endParaRPr lang="en-US"/>
        </a:p>
      </dgm:t>
    </dgm:pt>
    <dgm:pt modelId="{449D85DC-BC2F-DA47-9D20-64F3807F34BE}">
      <dgm:prSet/>
      <dgm:spPr/>
      <dgm:t>
        <a:bodyPr/>
        <a:lstStyle/>
        <a:p>
          <a:r>
            <a:rPr lang="en-US" b="1" i="0" dirty="0"/>
            <a:t>Use and disclosure for coordinating care. </a:t>
          </a:r>
          <a:endParaRPr lang="en-US" b="1" dirty="0"/>
        </a:p>
      </dgm:t>
    </dgm:pt>
    <dgm:pt modelId="{4CF42ECA-2E2E-8943-A9B6-82D1EE4317B6}" type="parTrans" cxnId="{E0B09143-C75A-8940-8D6B-1F44AF557F8E}">
      <dgm:prSet/>
      <dgm:spPr/>
      <dgm:t>
        <a:bodyPr/>
        <a:lstStyle/>
        <a:p>
          <a:endParaRPr lang="en-US" b="0"/>
        </a:p>
      </dgm:t>
    </dgm:pt>
    <dgm:pt modelId="{EA6DB28D-4F41-674C-81BB-E7895BA0BC4A}" type="sibTrans" cxnId="{E0B09143-C75A-8940-8D6B-1F44AF557F8E}">
      <dgm:prSet/>
      <dgm:spPr/>
      <dgm:t>
        <a:bodyPr/>
        <a:lstStyle/>
        <a:p>
          <a:endParaRPr lang="en-US" b="0"/>
        </a:p>
      </dgm:t>
    </dgm:pt>
    <dgm:pt modelId="{1CF02E6B-A08F-DE41-8A8F-4398F1FB5F66}">
      <dgm:prSet custT="1"/>
      <dgm:spPr/>
      <dgm:t>
        <a:bodyPr/>
        <a:lstStyle/>
        <a:p>
          <a:r>
            <a:rPr lang="en-US" sz="1600" b="0" i="0"/>
            <a:t>Disclosing information to multiple CE providers that are assisting to connect the individuals to appropriate resources and services.  </a:t>
          </a:r>
          <a:endParaRPr lang="en-US" sz="1600" b="0"/>
        </a:p>
      </dgm:t>
    </dgm:pt>
    <dgm:pt modelId="{06E97C8C-0412-764C-8D15-E8E8CF935CBE}" type="parTrans" cxnId="{290000A2-4DCE-F640-8ED3-B3E3B9A226A5}">
      <dgm:prSet/>
      <dgm:spPr/>
      <dgm:t>
        <a:bodyPr/>
        <a:lstStyle/>
        <a:p>
          <a:endParaRPr lang="en-US" b="0"/>
        </a:p>
      </dgm:t>
    </dgm:pt>
    <dgm:pt modelId="{90D15B6B-E37A-B842-8CCD-2B00F5218B86}" type="sibTrans" cxnId="{290000A2-4DCE-F640-8ED3-B3E3B9A226A5}">
      <dgm:prSet/>
      <dgm:spPr/>
      <dgm:t>
        <a:bodyPr/>
        <a:lstStyle/>
        <a:p>
          <a:endParaRPr lang="en-US" b="0"/>
        </a:p>
      </dgm:t>
    </dgm:pt>
    <dgm:pt modelId="{D65187A3-3CA0-5A46-9ABF-09751F74E902}">
      <dgm:prSet/>
      <dgm:spPr/>
      <dgm:t>
        <a:bodyPr/>
        <a:lstStyle/>
        <a:p>
          <a:r>
            <a:rPr lang="en-US" b="1" i="0" dirty="0"/>
            <a:t>Use and disclosure to determining client prioritization for housing. </a:t>
          </a:r>
          <a:endParaRPr lang="en-US" b="1" dirty="0"/>
        </a:p>
      </dgm:t>
    </dgm:pt>
    <dgm:pt modelId="{C7C903A1-8757-2E40-BFF1-B153FB052C3D}" type="parTrans" cxnId="{84F5EBA2-FF2E-5C46-99DE-7A56EC9D1974}">
      <dgm:prSet/>
      <dgm:spPr/>
      <dgm:t>
        <a:bodyPr/>
        <a:lstStyle/>
        <a:p>
          <a:endParaRPr lang="en-US" b="0"/>
        </a:p>
      </dgm:t>
    </dgm:pt>
    <dgm:pt modelId="{39A1DBE6-7D12-7B4B-85DB-CC20DD0F6387}" type="sibTrans" cxnId="{84F5EBA2-FF2E-5C46-99DE-7A56EC9D1974}">
      <dgm:prSet/>
      <dgm:spPr/>
      <dgm:t>
        <a:bodyPr/>
        <a:lstStyle/>
        <a:p>
          <a:endParaRPr lang="en-US" b="0"/>
        </a:p>
      </dgm:t>
    </dgm:pt>
    <dgm:pt modelId="{661A0ACE-360C-554D-ACFF-989576AD6955}">
      <dgm:prSet custT="1"/>
      <dgm:spPr/>
      <dgm:t>
        <a:bodyPr/>
        <a:lstStyle/>
        <a:p>
          <a:r>
            <a:rPr lang="en-US" sz="1600" b="0" i="0" dirty="0"/>
            <a:t>Disclosing assessment data can help staff determine the placement of an individual on a prioritization list and if needed develop a safe sheltering plan while the individual is waiting for placement into permanent housing.  </a:t>
          </a:r>
          <a:endParaRPr lang="en-US" sz="1600" b="0" dirty="0"/>
        </a:p>
      </dgm:t>
    </dgm:pt>
    <dgm:pt modelId="{94986958-0767-DC40-A1BF-B9D630C11E2C}" type="parTrans" cxnId="{83213808-2E49-F642-9ABF-F67471B542D7}">
      <dgm:prSet/>
      <dgm:spPr/>
      <dgm:t>
        <a:bodyPr/>
        <a:lstStyle/>
        <a:p>
          <a:endParaRPr lang="en-US" b="0"/>
        </a:p>
      </dgm:t>
    </dgm:pt>
    <dgm:pt modelId="{EF40121C-02E2-204F-83E1-9EDB4FFE75F8}" type="sibTrans" cxnId="{83213808-2E49-F642-9ABF-F67471B542D7}">
      <dgm:prSet/>
      <dgm:spPr/>
      <dgm:t>
        <a:bodyPr/>
        <a:lstStyle/>
        <a:p>
          <a:endParaRPr lang="en-US" b="0"/>
        </a:p>
      </dgm:t>
    </dgm:pt>
    <dgm:pt modelId="{3647443F-3F50-D149-A2A7-819F7719EFF8}">
      <dgm:prSet/>
      <dgm:spPr/>
      <dgm:t>
        <a:bodyPr/>
        <a:lstStyle/>
        <a:p>
          <a:r>
            <a:rPr lang="en-US" b="1" i="0"/>
            <a:t>Use and disclosure for making referrals. </a:t>
          </a:r>
          <a:endParaRPr lang="en-US" b="1"/>
        </a:p>
      </dgm:t>
    </dgm:pt>
    <dgm:pt modelId="{3EED5B97-DC6B-D744-9374-718D8030CDDD}" type="parTrans" cxnId="{216938AA-AE34-414B-BAF7-82CF81D91312}">
      <dgm:prSet/>
      <dgm:spPr/>
      <dgm:t>
        <a:bodyPr/>
        <a:lstStyle/>
        <a:p>
          <a:endParaRPr lang="en-US" b="0"/>
        </a:p>
      </dgm:t>
    </dgm:pt>
    <dgm:pt modelId="{BA48709F-55B8-F648-9D25-4CAD2C4F261C}" type="sibTrans" cxnId="{216938AA-AE34-414B-BAF7-82CF81D91312}">
      <dgm:prSet/>
      <dgm:spPr/>
      <dgm:t>
        <a:bodyPr/>
        <a:lstStyle/>
        <a:p>
          <a:endParaRPr lang="en-US" b="0"/>
        </a:p>
      </dgm:t>
    </dgm:pt>
    <dgm:pt modelId="{69E45C82-D019-EF46-81D3-53FA73A2D094}">
      <dgm:prSet custT="1"/>
      <dgm:spPr/>
      <dgm:t>
        <a:bodyPr/>
        <a:lstStyle/>
        <a:p>
          <a:r>
            <a:rPr lang="en-US" sz="1600" b="0" i="0"/>
            <a:t>Disclosing client information can help match a person to the right resource and potentially create multiple referral options.  </a:t>
          </a:r>
          <a:endParaRPr lang="en-US" sz="1600" b="0"/>
        </a:p>
      </dgm:t>
    </dgm:pt>
    <dgm:pt modelId="{5D1058AD-9ADF-2547-BB98-E84255794B17}" type="parTrans" cxnId="{BAA86789-BCEF-6C4D-B6A5-9B2D8D9C6EF1}">
      <dgm:prSet/>
      <dgm:spPr/>
      <dgm:t>
        <a:bodyPr/>
        <a:lstStyle/>
        <a:p>
          <a:endParaRPr lang="en-US" b="0"/>
        </a:p>
      </dgm:t>
    </dgm:pt>
    <dgm:pt modelId="{9F97A729-E6B6-CF4F-946C-FB335AF31432}" type="sibTrans" cxnId="{BAA86789-BCEF-6C4D-B6A5-9B2D8D9C6EF1}">
      <dgm:prSet/>
      <dgm:spPr/>
      <dgm:t>
        <a:bodyPr/>
        <a:lstStyle/>
        <a:p>
          <a:endParaRPr lang="en-US" b="0"/>
        </a:p>
      </dgm:t>
    </dgm:pt>
    <dgm:pt modelId="{32B072E1-47E8-F94A-AFED-D03A10B6A433}">
      <dgm:prSet/>
      <dgm:spPr/>
      <dgm:t>
        <a:bodyPr/>
        <a:lstStyle/>
        <a:p>
          <a:r>
            <a:rPr lang="en-US" b="1" i="0"/>
            <a:t>Use and disclosure for determining participant progress. </a:t>
          </a:r>
          <a:endParaRPr lang="en-US" b="1"/>
        </a:p>
      </dgm:t>
    </dgm:pt>
    <dgm:pt modelId="{247941DA-C0D8-4F47-877D-95A76645E815}" type="parTrans" cxnId="{4921EEE0-32A5-1742-B071-C2BACB133D1E}">
      <dgm:prSet/>
      <dgm:spPr/>
      <dgm:t>
        <a:bodyPr/>
        <a:lstStyle/>
        <a:p>
          <a:endParaRPr lang="en-US" b="0"/>
        </a:p>
      </dgm:t>
    </dgm:pt>
    <dgm:pt modelId="{E847574C-8F92-C545-A5D3-CC2B189CBA4E}" type="sibTrans" cxnId="{4921EEE0-32A5-1742-B071-C2BACB133D1E}">
      <dgm:prSet/>
      <dgm:spPr/>
      <dgm:t>
        <a:bodyPr/>
        <a:lstStyle/>
        <a:p>
          <a:endParaRPr lang="en-US" b="0"/>
        </a:p>
      </dgm:t>
    </dgm:pt>
    <dgm:pt modelId="{D37217F0-8A8C-1C48-B6F2-6E5084E92B1D}">
      <dgm:prSet custT="1"/>
      <dgm:spPr/>
      <dgm:t>
        <a:bodyPr/>
        <a:lstStyle/>
        <a:p>
          <a:r>
            <a:rPr lang="en-US" sz="1600" b="0" i="0"/>
            <a:t>HMIS can be used to build a single participant record that contains information through the CE process from access to project enrollment. </a:t>
          </a:r>
          <a:endParaRPr lang="en-US" sz="1600" b="0"/>
        </a:p>
      </dgm:t>
    </dgm:pt>
    <dgm:pt modelId="{58DB1D9D-310E-AF45-B16C-2FB6DF2D1340}" type="parTrans" cxnId="{FBAD8006-7B5E-1942-90A2-77E2AD461AF3}">
      <dgm:prSet/>
      <dgm:spPr/>
      <dgm:t>
        <a:bodyPr/>
        <a:lstStyle/>
        <a:p>
          <a:endParaRPr lang="en-US" b="0"/>
        </a:p>
      </dgm:t>
    </dgm:pt>
    <dgm:pt modelId="{061917C5-303D-6A41-B029-03DB5493D86E}" type="sibTrans" cxnId="{FBAD8006-7B5E-1942-90A2-77E2AD461AF3}">
      <dgm:prSet/>
      <dgm:spPr/>
      <dgm:t>
        <a:bodyPr/>
        <a:lstStyle/>
        <a:p>
          <a:endParaRPr lang="en-US" b="0"/>
        </a:p>
      </dgm:t>
    </dgm:pt>
    <dgm:pt modelId="{7484C868-16B8-FD4F-A1C7-3AE077DB1DE4}" type="pres">
      <dgm:prSet presAssocID="{76BD7752-7790-5E4F-AAB3-347641E2D5A2}" presName="Name0" presStyleCnt="0">
        <dgm:presLayoutVars>
          <dgm:dir/>
          <dgm:animLvl val="lvl"/>
          <dgm:resizeHandles val="exact"/>
        </dgm:presLayoutVars>
      </dgm:prSet>
      <dgm:spPr/>
    </dgm:pt>
    <dgm:pt modelId="{330DF704-8194-714D-91DA-24FC1EC6AB86}" type="pres">
      <dgm:prSet presAssocID="{449D85DC-BC2F-DA47-9D20-64F3807F34BE}" presName="linNode" presStyleCnt="0"/>
      <dgm:spPr/>
    </dgm:pt>
    <dgm:pt modelId="{7A189E2B-EF6C-2A48-A497-A7415A90F182}" type="pres">
      <dgm:prSet presAssocID="{449D85DC-BC2F-DA47-9D20-64F3807F34BE}" presName="parentText" presStyleLbl="node1" presStyleIdx="0" presStyleCnt="4" custScaleX="72645">
        <dgm:presLayoutVars>
          <dgm:chMax val="1"/>
          <dgm:bulletEnabled val="1"/>
        </dgm:presLayoutVars>
      </dgm:prSet>
      <dgm:spPr/>
    </dgm:pt>
    <dgm:pt modelId="{9113C043-438B-C944-9846-B29337BC736F}" type="pres">
      <dgm:prSet presAssocID="{449D85DC-BC2F-DA47-9D20-64F3807F34BE}" presName="descendantText" presStyleLbl="alignAccFollowNode1" presStyleIdx="0" presStyleCnt="4" custScaleX="115387">
        <dgm:presLayoutVars>
          <dgm:bulletEnabled val="1"/>
        </dgm:presLayoutVars>
      </dgm:prSet>
      <dgm:spPr/>
    </dgm:pt>
    <dgm:pt modelId="{9ADE5081-5103-5F4D-9476-2F850AF54CEC}" type="pres">
      <dgm:prSet presAssocID="{EA6DB28D-4F41-674C-81BB-E7895BA0BC4A}" presName="sp" presStyleCnt="0"/>
      <dgm:spPr/>
    </dgm:pt>
    <dgm:pt modelId="{403FDB4C-D47A-E04B-AAD9-BA4FFAE23901}" type="pres">
      <dgm:prSet presAssocID="{D65187A3-3CA0-5A46-9ABF-09751F74E902}" presName="linNode" presStyleCnt="0"/>
      <dgm:spPr/>
    </dgm:pt>
    <dgm:pt modelId="{E823E644-3506-914A-BDCF-C9213B045D78}" type="pres">
      <dgm:prSet presAssocID="{D65187A3-3CA0-5A46-9ABF-09751F74E902}" presName="parentText" presStyleLbl="node1" presStyleIdx="1" presStyleCnt="4" custScaleX="72645">
        <dgm:presLayoutVars>
          <dgm:chMax val="1"/>
          <dgm:bulletEnabled val="1"/>
        </dgm:presLayoutVars>
      </dgm:prSet>
      <dgm:spPr/>
    </dgm:pt>
    <dgm:pt modelId="{E928EFE7-D048-5643-9821-718E3AD9EF83}" type="pres">
      <dgm:prSet presAssocID="{D65187A3-3CA0-5A46-9ABF-09751F74E902}" presName="descendantText" presStyleLbl="alignAccFollowNode1" presStyleIdx="1" presStyleCnt="4" custScaleX="115387" custScaleY="116772">
        <dgm:presLayoutVars>
          <dgm:bulletEnabled val="1"/>
        </dgm:presLayoutVars>
      </dgm:prSet>
      <dgm:spPr/>
    </dgm:pt>
    <dgm:pt modelId="{6B827253-D8DC-A84E-A140-FEB426E93E10}" type="pres">
      <dgm:prSet presAssocID="{39A1DBE6-7D12-7B4B-85DB-CC20DD0F6387}" presName="sp" presStyleCnt="0"/>
      <dgm:spPr/>
    </dgm:pt>
    <dgm:pt modelId="{E55273FB-72A2-0B41-B591-0F784761EAB6}" type="pres">
      <dgm:prSet presAssocID="{3647443F-3F50-D149-A2A7-819F7719EFF8}" presName="linNode" presStyleCnt="0"/>
      <dgm:spPr/>
    </dgm:pt>
    <dgm:pt modelId="{23291014-30B1-0342-82AF-DCFD9467C0F5}" type="pres">
      <dgm:prSet presAssocID="{3647443F-3F50-D149-A2A7-819F7719EFF8}" presName="parentText" presStyleLbl="node1" presStyleIdx="2" presStyleCnt="4" custScaleX="72645">
        <dgm:presLayoutVars>
          <dgm:chMax val="1"/>
          <dgm:bulletEnabled val="1"/>
        </dgm:presLayoutVars>
      </dgm:prSet>
      <dgm:spPr/>
    </dgm:pt>
    <dgm:pt modelId="{EB209C68-518F-2A4E-ABBF-0DB364E24B58}" type="pres">
      <dgm:prSet presAssocID="{3647443F-3F50-D149-A2A7-819F7719EFF8}" presName="descendantText" presStyleLbl="alignAccFollowNode1" presStyleIdx="2" presStyleCnt="4" custScaleX="115387">
        <dgm:presLayoutVars>
          <dgm:bulletEnabled val="1"/>
        </dgm:presLayoutVars>
      </dgm:prSet>
      <dgm:spPr/>
    </dgm:pt>
    <dgm:pt modelId="{A0FF60BA-6D4C-2549-96C3-510D2AC8B784}" type="pres">
      <dgm:prSet presAssocID="{BA48709F-55B8-F648-9D25-4CAD2C4F261C}" presName="sp" presStyleCnt="0"/>
      <dgm:spPr/>
    </dgm:pt>
    <dgm:pt modelId="{D240F088-B0E4-6D4B-B322-DCCB6ED0A968}" type="pres">
      <dgm:prSet presAssocID="{32B072E1-47E8-F94A-AFED-D03A10B6A433}" presName="linNode" presStyleCnt="0"/>
      <dgm:spPr/>
    </dgm:pt>
    <dgm:pt modelId="{B38CF0B4-2D18-1F45-B33C-01A2540D99DB}" type="pres">
      <dgm:prSet presAssocID="{32B072E1-47E8-F94A-AFED-D03A10B6A433}" presName="parentText" presStyleLbl="node1" presStyleIdx="3" presStyleCnt="4" custScaleX="72645">
        <dgm:presLayoutVars>
          <dgm:chMax val="1"/>
          <dgm:bulletEnabled val="1"/>
        </dgm:presLayoutVars>
      </dgm:prSet>
      <dgm:spPr/>
    </dgm:pt>
    <dgm:pt modelId="{7B32869F-37AE-B44B-A832-AFDC064709EE}" type="pres">
      <dgm:prSet presAssocID="{32B072E1-47E8-F94A-AFED-D03A10B6A433}" presName="descendantText" presStyleLbl="alignAccFollowNode1" presStyleIdx="3" presStyleCnt="4" custScaleX="115387">
        <dgm:presLayoutVars>
          <dgm:bulletEnabled val="1"/>
        </dgm:presLayoutVars>
      </dgm:prSet>
      <dgm:spPr/>
    </dgm:pt>
  </dgm:ptLst>
  <dgm:cxnLst>
    <dgm:cxn modelId="{62F37F02-2A70-B248-A5D4-BFA3CD523485}" type="presOf" srcId="{1CF02E6B-A08F-DE41-8A8F-4398F1FB5F66}" destId="{9113C043-438B-C944-9846-B29337BC736F}" srcOrd="0" destOrd="0" presId="urn:microsoft.com/office/officeart/2005/8/layout/vList5"/>
    <dgm:cxn modelId="{FBAD8006-7B5E-1942-90A2-77E2AD461AF3}" srcId="{32B072E1-47E8-F94A-AFED-D03A10B6A433}" destId="{D37217F0-8A8C-1C48-B6F2-6E5084E92B1D}" srcOrd="0" destOrd="0" parTransId="{58DB1D9D-310E-AF45-B16C-2FB6DF2D1340}" sibTransId="{061917C5-303D-6A41-B029-03DB5493D86E}"/>
    <dgm:cxn modelId="{83213808-2E49-F642-9ABF-F67471B542D7}" srcId="{D65187A3-3CA0-5A46-9ABF-09751F74E902}" destId="{661A0ACE-360C-554D-ACFF-989576AD6955}" srcOrd="0" destOrd="0" parTransId="{94986958-0767-DC40-A1BF-B9D630C11E2C}" sibTransId="{EF40121C-02E2-204F-83E1-9EDB4FFE75F8}"/>
    <dgm:cxn modelId="{3310D118-7912-1440-8C2A-211FEDF6332C}" type="presOf" srcId="{449D85DC-BC2F-DA47-9D20-64F3807F34BE}" destId="{7A189E2B-EF6C-2A48-A497-A7415A90F182}" srcOrd="0" destOrd="0" presId="urn:microsoft.com/office/officeart/2005/8/layout/vList5"/>
    <dgm:cxn modelId="{7A5D8931-6215-0C47-B4C9-448C32B0301D}" type="presOf" srcId="{32B072E1-47E8-F94A-AFED-D03A10B6A433}" destId="{B38CF0B4-2D18-1F45-B33C-01A2540D99DB}" srcOrd="0" destOrd="0" presId="urn:microsoft.com/office/officeart/2005/8/layout/vList5"/>
    <dgm:cxn modelId="{E0B09143-C75A-8940-8D6B-1F44AF557F8E}" srcId="{76BD7752-7790-5E4F-AAB3-347641E2D5A2}" destId="{449D85DC-BC2F-DA47-9D20-64F3807F34BE}" srcOrd="0" destOrd="0" parTransId="{4CF42ECA-2E2E-8943-A9B6-82D1EE4317B6}" sibTransId="{EA6DB28D-4F41-674C-81BB-E7895BA0BC4A}"/>
    <dgm:cxn modelId="{058D7345-342F-1F4E-AB4E-115F98D590BA}" type="presOf" srcId="{D65187A3-3CA0-5A46-9ABF-09751F74E902}" destId="{E823E644-3506-914A-BDCF-C9213B045D78}" srcOrd="0" destOrd="0" presId="urn:microsoft.com/office/officeart/2005/8/layout/vList5"/>
    <dgm:cxn modelId="{56FB237B-9B79-724C-B2CD-0223F9E39707}" type="presOf" srcId="{76BD7752-7790-5E4F-AAB3-347641E2D5A2}" destId="{7484C868-16B8-FD4F-A1C7-3AE077DB1DE4}" srcOrd="0" destOrd="0" presId="urn:microsoft.com/office/officeart/2005/8/layout/vList5"/>
    <dgm:cxn modelId="{BAA86789-BCEF-6C4D-B6A5-9B2D8D9C6EF1}" srcId="{3647443F-3F50-D149-A2A7-819F7719EFF8}" destId="{69E45C82-D019-EF46-81D3-53FA73A2D094}" srcOrd="0" destOrd="0" parTransId="{5D1058AD-9ADF-2547-BB98-E84255794B17}" sibTransId="{9F97A729-E6B6-CF4F-946C-FB335AF31432}"/>
    <dgm:cxn modelId="{290000A2-4DCE-F640-8ED3-B3E3B9A226A5}" srcId="{449D85DC-BC2F-DA47-9D20-64F3807F34BE}" destId="{1CF02E6B-A08F-DE41-8A8F-4398F1FB5F66}" srcOrd="0" destOrd="0" parTransId="{06E97C8C-0412-764C-8D15-E8E8CF935CBE}" sibTransId="{90D15B6B-E37A-B842-8CCD-2B00F5218B86}"/>
    <dgm:cxn modelId="{84F5EBA2-FF2E-5C46-99DE-7A56EC9D1974}" srcId="{76BD7752-7790-5E4F-AAB3-347641E2D5A2}" destId="{D65187A3-3CA0-5A46-9ABF-09751F74E902}" srcOrd="1" destOrd="0" parTransId="{C7C903A1-8757-2E40-BFF1-B153FB052C3D}" sibTransId="{39A1DBE6-7D12-7B4B-85DB-CC20DD0F6387}"/>
    <dgm:cxn modelId="{216938AA-AE34-414B-BAF7-82CF81D91312}" srcId="{76BD7752-7790-5E4F-AAB3-347641E2D5A2}" destId="{3647443F-3F50-D149-A2A7-819F7719EFF8}" srcOrd="2" destOrd="0" parTransId="{3EED5B97-DC6B-D744-9374-718D8030CDDD}" sibTransId="{BA48709F-55B8-F648-9D25-4CAD2C4F261C}"/>
    <dgm:cxn modelId="{4921EEE0-32A5-1742-B071-C2BACB133D1E}" srcId="{76BD7752-7790-5E4F-AAB3-347641E2D5A2}" destId="{32B072E1-47E8-F94A-AFED-D03A10B6A433}" srcOrd="3" destOrd="0" parTransId="{247941DA-C0D8-4F47-877D-95A76645E815}" sibTransId="{E847574C-8F92-C545-A5D3-CC2B189CBA4E}"/>
    <dgm:cxn modelId="{57050CEC-2B81-3C4C-A6EC-DD5E598517C9}" type="presOf" srcId="{69E45C82-D019-EF46-81D3-53FA73A2D094}" destId="{EB209C68-518F-2A4E-ABBF-0DB364E24B58}" srcOrd="0" destOrd="0" presId="urn:microsoft.com/office/officeart/2005/8/layout/vList5"/>
    <dgm:cxn modelId="{A2EA53F0-493B-F34A-8302-3187D7B3CF26}" type="presOf" srcId="{D37217F0-8A8C-1C48-B6F2-6E5084E92B1D}" destId="{7B32869F-37AE-B44B-A832-AFDC064709EE}" srcOrd="0" destOrd="0" presId="urn:microsoft.com/office/officeart/2005/8/layout/vList5"/>
    <dgm:cxn modelId="{C82D0CFA-E2DE-9A4B-AC3B-216CF56FF614}" type="presOf" srcId="{3647443F-3F50-D149-A2A7-819F7719EFF8}" destId="{23291014-30B1-0342-82AF-DCFD9467C0F5}" srcOrd="0" destOrd="0" presId="urn:microsoft.com/office/officeart/2005/8/layout/vList5"/>
    <dgm:cxn modelId="{6135C0FA-9378-7240-961E-F321EE7A30CB}" type="presOf" srcId="{661A0ACE-360C-554D-ACFF-989576AD6955}" destId="{E928EFE7-D048-5643-9821-718E3AD9EF83}" srcOrd="0" destOrd="0" presId="urn:microsoft.com/office/officeart/2005/8/layout/vList5"/>
    <dgm:cxn modelId="{9E1ABF05-934A-D64F-92C4-8547A4223021}" type="presParOf" srcId="{7484C868-16B8-FD4F-A1C7-3AE077DB1DE4}" destId="{330DF704-8194-714D-91DA-24FC1EC6AB86}" srcOrd="0" destOrd="0" presId="urn:microsoft.com/office/officeart/2005/8/layout/vList5"/>
    <dgm:cxn modelId="{859DB04A-3457-AF47-8237-3030AF82C287}" type="presParOf" srcId="{330DF704-8194-714D-91DA-24FC1EC6AB86}" destId="{7A189E2B-EF6C-2A48-A497-A7415A90F182}" srcOrd="0" destOrd="0" presId="urn:microsoft.com/office/officeart/2005/8/layout/vList5"/>
    <dgm:cxn modelId="{4BA9D555-1CB9-E14E-9537-0275734DF07E}" type="presParOf" srcId="{330DF704-8194-714D-91DA-24FC1EC6AB86}" destId="{9113C043-438B-C944-9846-B29337BC736F}" srcOrd="1" destOrd="0" presId="urn:microsoft.com/office/officeart/2005/8/layout/vList5"/>
    <dgm:cxn modelId="{AF02BAFE-76CB-3142-9A3E-5B4BCF217EDD}" type="presParOf" srcId="{7484C868-16B8-FD4F-A1C7-3AE077DB1DE4}" destId="{9ADE5081-5103-5F4D-9476-2F850AF54CEC}" srcOrd="1" destOrd="0" presId="urn:microsoft.com/office/officeart/2005/8/layout/vList5"/>
    <dgm:cxn modelId="{D14F55EF-2F08-4148-AB78-BA05A025582F}" type="presParOf" srcId="{7484C868-16B8-FD4F-A1C7-3AE077DB1DE4}" destId="{403FDB4C-D47A-E04B-AAD9-BA4FFAE23901}" srcOrd="2" destOrd="0" presId="urn:microsoft.com/office/officeart/2005/8/layout/vList5"/>
    <dgm:cxn modelId="{FBA11142-BC31-894C-94B3-DCE468958A69}" type="presParOf" srcId="{403FDB4C-D47A-E04B-AAD9-BA4FFAE23901}" destId="{E823E644-3506-914A-BDCF-C9213B045D78}" srcOrd="0" destOrd="0" presId="urn:microsoft.com/office/officeart/2005/8/layout/vList5"/>
    <dgm:cxn modelId="{06DE4232-5031-D94E-ABD3-53F5384B8D52}" type="presParOf" srcId="{403FDB4C-D47A-E04B-AAD9-BA4FFAE23901}" destId="{E928EFE7-D048-5643-9821-718E3AD9EF83}" srcOrd="1" destOrd="0" presId="urn:microsoft.com/office/officeart/2005/8/layout/vList5"/>
    <dgm:cxn modelId="{46138D58-A3CB-1B4B-B947-4C37E46DE023}" type="presParOf" srcId="{7484C868-16B8-FD4F-A1C7-3AE077DB1DE4}" destId="{6B827253-D8DC-A84E-A140-FEB426E93E10}" srcOrd="3" destOrd="0" presId="urn:microsoft.com/office/officeart/2005/8/layout/vList5"/>
    <dgm:cxn modelId="{ED0663CE-4284-4648-8F10-C0807421038F}" type="presParOf" srcId="{7484C868-16B8-FD4F-A1C7-3AE077DB1DE4}" destId="{E55273FB-72A2-0B41-B591-0F784761EAB6}" srcOrd="4" destOrd="0" presId="urn:microsoft.com/office/officeart/2005/8/layout/vList5"/>
    <dgm:cxn modelId="{439299EA-EC26-4F4F-84F8-A82A9D93E5FD}" type="presParOf" srcId="{E55273FB-72A2-0B41-B591-0F784761EAB6}" destId="{23291014-30B1-0342-82AF-DCFD9467C0F5}" srcOrd="0" destOrd="0" presId="urn:microsoft.com/office/officeart/2005/8/layout/vList5"/>
    <dgm:cxn modelId="{F6F00C27-79E0-C245-84EC-0D771C3AC29D}" type="presParOf" srcId="{E55273FB-72A2-0B41-B591-0F784761EAB6}" destId="{EB209C68-518F-2A4E-ABBF-0DB364E24B58}" srcOrd="1" destOrd="0" presId="urn:microsoft.com/office/officeart/2005/8/layout/vList5"/>
    <dgm:cxn modelId="{9687B41F-37E8-3146-8DCA-D137FE774A99}" type="presParOf" srcId="{7484C868-16B8-FD4F-A1C7-3AE077DB1DE4}" destId="{A0FF60BA-6D4C-2549-96C3-510D2AC8B784}" srcOrd="5" destOrd="0" presId="urn:microsoft.com/office/officeart/2005/8/layout/vList5"/>
    <dgm:cxn modelId="{FC0DDCD0-EF39-524D-863A-1D9AA20A1376}" type="presParOf" srcId="{7484C868-16B8-FD4F-A1C7-3AE077DB1DE4}" destId="{D240F088-B0E4-6D4B-B322-DCCB6ED0A968}" srcOrd="6" destOrd="0" presId="urn:microsoft.com/office/officeart/2005/8/layout/vList5"/>
    <dgm:cxn modelId="{6692F764-0A97-A54C-A6B0-8C2EDF06E0FA}" type="presParOf" srcId="{D240F088-B0E4-6D4B-B322-DCCB6ED0A968}" destId="{B38CF0B4-2D18-1F45-B33C-01A2540D99DB}" srcOrd="0" destOrd="0" presId="urn:microsoft.com/office/officeart/2005/8/layout/vList5"/>
    <dgm:cxn modelId="{FCAF2341-5374-3240-8FAF-593F16843961}" type="presParOf" srcId="{D240F088-B0E4-6D4B-B322-DCCB6ED0A968}" destId="{7B32869F-37AE-B44B-A832-AFDC064709E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17ACE9-7CCB-9E47-96F5-C4422BEB2A96}" type="doc">
      <dgm:prSet loTypeId="urn:microsoft.com/office/officeart/2005/8/layout/default" loCatId="" qsTypeId="urn:microsoft.com/office/officeart/2005/8/quickstyle/simple3" qsCatId="simple" csTypeId="urn:microsoft.com/office/officeart/2005/8/colors/accent6_2" csCatId="accent6" phldr="1"/>
      <dgm:spPr/>
      <dgm:t>
        <a:bodyPr/>
        <a:lstStyle/>
        <a:p>
          <a:endParaRPr lang="en-US"/>
        </a:p>
      </dgm:t>
    </dgm:pt>
    <dgm:pt modelId="{9D59E0C6-52A3-1C44-AC68-B0116BADB522}">
      <dgm:prSet custT="1"/>
      <dgm:spPr/>
      <dgm:t>
        <a:bodyPr/>
        <a:lstStyle/>
        <a:p>
          <a:pPr rtl="0">
            <a:lnSpc>
              <a:spcPct val="100000"/>
            </a:lnSpc>
          </a:pPr>
          <a:r>
            <a:rPr lang="en-US" sz="1800" dirty="0"/>
            <a:t>Katricia Stewart, PhD</a:t>
          </a:r>
        </a:p>
        <a:p>
          <a:pPr rtl="0">
            <a:lnSpc>
              <a:spcPct val="100000"/>
            </a:lnSpc>
          </a:pPr>
          <a:r>
            <a:rPr lang="en-US" sz="1800" dirty="0"/>
            <a:t>Senior Policy Analyst</a:t>
          </a:r>
        </a:p>
      </dgm:t>
    </dgm:pt>
    <dgm:pt modelId="{5B9F2870-7F13-274B-B1EF-E737A71FB61F}" type="parTrans" cxnId="{EC812546-45E4-5549-88EE-C2E9A5D2BA3E}">
      <dgm:prSet/>
      <dgm:spPr/>
      <dgm:t>
        <a:bodyPr/>
        <a:lstStyle/>
        <a:p>
          <a:endParaRPr lang="en-US"/>
        </a:p>
      </dgm:t>
    </dgm:pt>
    <dgm:pt modelId="{8DF351D2-3059-2A41-886E-6E3DBF40FA76}" type="sibTrans" cxnId="{EC812546-45E4-5549-88EE-C2E9A5D2BA3E}">
      <dgm:prSet/>
      <dgm:spPr/>
      <dgm:t>
        <a:bodyPr/>
        <a:lstStyle/>
        <a:p>
          <a:endParaRPr lang="en-US"/>
        </a:p>
      </dgm:t>
    </dgm:pt>
    <dgm:pt modelId="{7F305554-5541-A145-892B-6D325793D960}">
      <dgm:prSet custT="1"/>
      <dgm:spPr/>
      <dgm:t>
        <a:bodyPr/>
        <a:lstStyle/>
        <a:p>
          <a:pPr rtl="0">
            <a:lnSpc>
              <a:spcPct val="100000"/>
            </a:lnSpc>
          </a:pPr>
          <a:r>
            <a:rPr lang="en-US" sz="1800" b="0" dirty="0"/>
            <a:t>Melissa Hong, JD-MBA</a:t>
          </a:r>
        </a:p>
        <a:p>
          <a:pPr rtl="0">
            <a:lnSpc>
              <a:spcPct val="100000"/>
            </a:lnSpc>
          </a:pPr>
          <a:r>
            <a:rPr lang="en-US" sz="1800" b="0" dirty="0"/>
            <a:t>Senior Staff Attorney</a:t>
          </a:r>
        </a:p>
      </dgm:t>
    </dgm:pt>
    <dgm:pt modelId="{69451465-1F12-5C48-A607-38775660ADAB}" type="parTrans" cxnId="{98B386DF-9911-A24B-9273-F27F2390B181}">
      <dgm:prSet/>
      <dgm:spPr/>
      <dgm:t>
        <a:bodyPr/>
        <a:lstStyle/>
        <a:p>
          <a:endParaRPr lang="en-US"/>
        </a:p>
      </dgm:t>
    </dgm:pt>
    <dgm:pt modelId="{D2E0583A-CEB0-9645-BB66-86DC7B908C0E}" type="sibTrans" cxnId="{98B386DF-9911-A24B-9273-F27F2390B181}">
      <dgm:prSet/>
      <dgm:spPr/>
      <dgm:t>
        <a:bodyPr/>
        <a:lstStyle/>
        <a:p>
          <a:endParaRPr lang="en-US"/>
        </a:p>
      </dgm:t>
    </dgm:pt>
    <dgm:pt modelId="{03CB9190-CFD0-0A44-B720-7241AE0A909C}" type="pres">
      <dgm:prSet presAssocID="{A417ACE9-7CCB-9E47-96F5-C4422BEB2A96}" presName="diagram" presStyleCnt="0">
        <dgm:presLayoutVars>
          <dgm:dir/>
          <dgm:resizeHandles val="exact"/>
        </dgm:presLayoutVars>
      </dgm:prSet>
      <dgm:spPr/>
    </dgm:pt>
    <dgm:pt modelId="{FA2727BC-9FE0-EF43-994C-EA1A73C6B7A4}" type="pres">
      <dgm:prSet presAssocID="{9D59E0C6-52A3-1C44-AC68-B0116BADB522}" presName="node" presStyleLbl="node1" presStyleIdx="0" presStyleCnt="2" custScaleX="159597" custLinFactNeighborX="-9758" custLinFactNeighborY="30">
        <dgm:presLayoutVars>
          <dgm:bulletEnabled val="1"/>
        </dgm:presLayoutVars>
      </dgm:prSet>
      <dgm:spPr/>
    </dgm:pt>
    <dgm:pt modelId="{7C0DD7CF-AF79-E24B-A94A-CC1FE0CC5D56}" type="pres">
      <dgm:prSet presAssocID="{8DF351D2-3059-2A41-886E-6E3DBF40FA76}" presName="sibTrans" presStyleCnt="0"/>
      <dgm:spPr/>
    </dgm:pt>
    <dgm:pt modelId="{5FEC5E43-F013-7745-90F1-27C722705DA3}" type="pres">
      <dgm:prSet presAssocID="{7F305554-5541-A145-892B-6D325793D960}" presName="node" presStyleLbl="node1" presStyleIdx="1" presStyleCnt="2" custScaleX="159597" custLinFactNeighborX="11238" custLinFactNeighborY="-3420">
        <dgm:presLayoutVars>
          <dgm:bulletEnabled val="1"/>
        </dgm:presLayoutVars>
      </dgm:prSet>
      <dgm:spPr/>
    </dgm:pt>
  </dgm:ptLst>
  <dgm:cxnLst>
    <dgm:cxn modelId="{5AD18F1E-8951-D34E-8B25-DF56DDF46E2F}" type="presOf" srcId="{9D59E0C6-52A3-1C44-AC68-B0116BADB522}" destId="{FA2727BC-9FE0-EF43-994C-EA1A73C6B7A4}" srcOrd="0" destOrd="0" presId="urn:microsoft.com/office/officeart/2005/8/layout/default"/>
    <dgm:cxn modelId="{EC812546-45E4-5549-88EE-C2E9A5D2BA3E}" srcId="{A417ACE9-7CCB-9E47-96F5-C4422BEB2A96}" destId="{9D59E0C6-52A3-1C44-AC68-B0116BADB522}" srcOrd="0" destOrd="0" parTransId="{5B9F2870-7F13-274B-B1EF-E737A71FB61F}" sibTransId="{8DF351D2-3059-2A41-886E-6E3DBF40FA76}"/>
    <dgm:cxn modelId="{764E33C7-6995-F74A-AA85-4590955DD15F}" type="presOf" srcId="{7F305554-5541-A145-892B-6D325793D960}" destId="{5FEC5E43-F013-7745-90F1-27C722705DA3}" srcOrd="0" destOrd="0" presId="urn:microsoft.com/office/officeart/2005/8/layout/default"/>
    <dgm:cxn modelId="{98B386DF-9911-A24B-9273-F27F2390B181}" srcId="{A417ACE9-7CCB-9E47-96F5-C4422BEB2A96}" destId="{7F305554-5541-A145-892B-6D325793D960}" srcOrd="1" destOrd="0" parTransId="{69451465-1F12-5C48-A607-38775660ADAB}" sibTransId="{D2E0583A-CEB0-9645-BB66-86DC7B908C0E}"/>
    <dgm:cxn modelId="{DA36FFEB-B136-1E44-9DA3-EB86B86F8AE1}" type="presOf" srcId="{A417ACE9-7CCB-9E47-96F5-C4422BEB2A96}" destId="{03CB9190-CFD0-0A44-B720-7241AE0A909C}" srcOrd="0" destOrd="0" presId="urn:microsoft.com/office/officeart/2005/8/layout/default"/>
    <dgm:cxn modelId="{9C63619D-3EDD-E241-BA58-55A362740B26}" type="presParOf" srcId="{03CB9190-CFD0-0A44-B720-7241AE0A909C}" destId="{FA2727BC-9FE0-EF43-994C-EA1A73C6B7A4}" srcOrd="0" destOrd="0" presId="urn:microsoft.com/office/officeart/2005/8/layout/default"/>
    <dgm:cxn modelId="{6D15F966-1CD8-9E41-A035-D2DDF7CB7311}" type="presParOf" srcId="{03CB9190-CFD0-0A44-B720-7241AE0A909C}" destId="{7C0DD7CF-AF79-E24B-A94A-CC1FE0CC5D56}" srcOrd="1" destOrd="0" presId="urn:microsoft.com/office/officeart/2005/8/layout/default"/>
    <dgm:cxn modelId="{16F57C92-2222-5A49-AD43-F0D4C8809CA3}" type="presParOf" srcId="{03CB9190-CFD0-0A44-B720-7241AE0A909C}" destId="{5FEC5E43-F013-7745-90F1-27C722705DA3}" srcOrd="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1CEC965-C6F9-1D42-8BBD-43B33989E096}"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C5C970FB-9BD5-D843-875C-9A516EEC3D85}">
      <dgm:prSet custT="1"/>
      <dgm:spPr/>
      <dgm:t>
        <a:bodyPr/>
        <a:lstStyle/>
        <a:p>
          <a:pPr>
            <a:lnSpc>
              <a:spcPct val="100000"/>
            </a:lnSpc>
          </a:pPr>
          <a:r>
            <a:rPr lang="en-US" sz="1800" b="1" dirty="0"/>
            <a:t>Authorization Forms </a:t>
          </a:r>
          <a:r>
            <a:rPr lang="en-US" sz="1800" dirty="0"/>
            <a:t>are required for both uses and disclosures of PII that are (1) </a:t>
          </a:r>
          <a:r>
            <a:rPr lang="en-US" sz="1800" i="1" dirty="0"/>
            <a:t>not required or permitted</a:t>
          </a:r>
          <a:r>
            <a:rPr lang="en-US" sz="1800" dirty="0"/>
            <a:t> per HUD’s 2004 HMIS Data and Technical Standards, OR (2) </a:t>
          </a:r>
          <a:r>
            <a:rPr lang="en-US" sz="1800" u="none" dirty="0"/>
            <a:t>if the client is a DV survivor and does not have PII in HMIS.</a:t>
          </a:r>
          <a:endParaRPr lang="en-US" sz="1800" dirty="0"/>
        </a:p>
      </dgm:t>
    </dgm:pt>
    <dgm:pt modelId="{1D30791E-184D-3D4E-BC1D-0B17282F1922}" type="parTrans" cxnId="{B2F9B073-1B60-F24F-BFAC-F703E96EB362}">
      <dgm:prSet/>
      <dgm:spPr/>
      <dgm:t>
        <a:bodyPr/>
        <a:lstStyle/>
        <a:p>
          <a:pPr>
            <a:lnSpc>
              <a:spcPct val="100000"/>
            </a:lnSpc>
          </a:pPr>
          <a:endParaRPr lang="en-US" sz="1600"/>
        </a:p>
      </dgm:t>
    </dgm:pt>
    <dgm:pt modelId="{4F3E04E1-9091-274F-B097-5E784C87B668}" type="sibTrans" cxnId="{B2F9B073-1B60-F24F-BFAC-F703E96EB362}">
      <dgm:prSet/>
      <dgm:spPr/>
      <dgm:t>
        <a:bodyPr/>
        <a:lstStyle/>
        <a:p>
          <a:pPr>
            <a:lnSpc>
              <a:spcPct val="100000"/>
            </a:lnSpc>
          </a:pPr>
          <a:endParaRPr lang="en-US" sz="1600"/>
        </a:p>
      </dgm:t>
    </dgm:pt>
    <dgm:pt modelId="{02CB7D69-B64F-E446-9106-C399484091CA}">
      <dgm:prSet custT="1"/>
      <dgm:spPr/>
      <dgm:t>
        <a:bodyPr/>
        <a:lstStyle/>
        <a:p>
          <a:pPr>
            <a:lnSpc>
              <a:spcPct val="100000"/>
            </a:lnSpc>
          </a:pPr>
          <a:r>
            <a:rPr lang="en-US" sz="1600" dirty="0"/>
            <a:t>This should occur if the CoC identifies uses or disclosures that are necessary to make the CE process operate effectively and efficiently, yet those uses and disclosures are not permitted without consent per HUD’s 2004 HMIS Data and Technical Standards.  </a:t>
          </a:r>
        </a:p>
      </dgm:t>
    </dgm:pt>
    <dgm:pt modelId="{728218CD-04D8-6348-9737-5EA059828A49}" type="parTrans" cxnId="{922F47D4-C1D9-274A-BE71-44B0D255AA3B}">
      <dgm:prSet/>
      <dgm:spPr/>
      <dgm:t>
        <a:bodyPr/>
        <a:lstStyle/>
        <a:p>
          <a:pPr>
            <a:lnSpc>
              <a:spcPct val="100000"/>
            </a:lnSpc>
          </a:pPr>
          <a:endParaRPr lang="en-US" sz="1600"/>
        </a:p>
      </dgm:t>
    </dgm:pt>
    <dgm:pt modelId="{8B623A92-37D8-CA45-B8F9-3009D1CEEEC8}" type="sibTrans" cxnId="{922F47D4-C1D9-274A-BE71-44B0D255AA3B}">
      <dgm:prSet/>
      <dgm:spPr/>
      <dgm:t>
        <a:bodyPr/>
        <a:lstStyle/>
        <a:p>
          <a:pPr>
            <a:lnSpc>
              <a:spcPct val="100000"/>
            </a:lnSpc>
          </a:pPr>
          <a:endParaRPr lang="en-US" sz="1600"/>
        </a:p>
      </dgm:t>
    </dgm:pt>
    <dgm:pt modelId="{05092E43-33DB-E24F-9CBA-4D1753544805}">
      <dgm:prSet custT="1"/>
      <dgm:spPr/>
      <dgm:t>
        <a:bodyPr/>
        <a:lstStyle/>
        <a:p>
          <a:pPr>
            <a:lnSpc>
              <a:spcPct val="100000"/>
            </a:lnSpc>
          </a:pPr>
          <a:r>
            <a:rPr lang="en-US" sz="1800" b="1" dirty="0"/>
            <a:t>Release of Information (ROI)</a:t>
          </a:r>
        </a:p>
      </dgm:t>
    </dgm:pt>
    <dgm:pt modelId="{8B4A2BF5-AEA5-0947-8770-95BEDB87C368}" type="parTrans" cxnId="{CE23192F-3915-2341-9FFF-8AA9CF5A6BF9}">
      <dgm:prSet/>
      <dgm:spPr/>
      <dgm:t>
        <a:bodyPr/>
        <a:lstStyle/>
        <a:p>
          <a:pPr>
            <a:lnSpc>
              <a:spcPct val="100000"/>
            </a:lnSpc>
          </a:pPr>
          <a:endParaRPr lang="en-US" sz="1600"/>
        </a:p>
      </dgm:t>
    </dgm:pt>
    <dgm:pt modelId="{98A3A756-A040-B04F-B9B2-2439B564D921}" type="sibTrans" cxnId="{CE23192F-3915-2341-9FFF-8AA9CF5A6BF9}">
      <dgm:prSet/>
      <dgm:spPr/>
      <dgm:t>
        <a:bodyPr/>
        <a:lstStyle/>
        <a:p>
          <a:pPr>
            <a:lnSpc>
              <a:spcPct val="100000"/>
            </a:lnSpc>
          </a:pPr>
          <a:endParaRPr lang="en-US" sz="1600"/>
        </a:p>
      </dgm:t>
    </dgm:pt>
    <dgm:pt modelId="{F965E2D4-A7D5-D947-8B6A-D6699FB03888}">
      <dgm:prSet custT="1"/>
      <dgm:spPr/>
      <dgm:t>
        <a:bodyPr/>
        <a:lstStyle/>
        <a:p>
          <a:pPr>
            <a:lnSpc>
              <a:spcPct val="100000"/>
            </a:lnSpc>
          </a:pPr>
          <a:r>
            <a:rPr lang="en-US" sz="1600" dirty="0"/>
            <a:t>ROIs are commonly used as an authorization form to gain consent for disclosures, but they might not include uses. </a:t>
          </a:r>
        </a:p>
      </dgm:t>
    </dgm:pt>
    <dgm:pt modelId="{FF9E9B49-19F6-7E43-84A6-8D62A99B673C}" type="parTrans" cxnId="{10B6A1F9-CC17-AD40-9BA1-3F475332AEA6}">
      <dgm:prSet/>
      <dgm:spPr/>
      <dgm:t>
        <a:bodyPr/>
        <a:lstStyle/>
        <a:p>
          <a:pPr>
            <a:lnSpc>
              <a:spcPct val="100000"/>
            </a:lnSpc>
          </a:pPr>
          <a:endParaRPr lang="en-US" sz="1600"/>
        </a:p>
      </dgm:t>
    </dgm:pt>
    <dgm:pt modelId="{5188EBA7-6D21-8443-9775-EC281FAF5089}" type="sibTrans" cxnId="{10B6A1F9-CC17-AD40-9BA1-3F475332AEA6}">
      <dgm:prSet/>
      <dgm:spPr/>
      <dgm:t>
        <a:bodyPr/>
        <a:lstStyle/>
        <a:p>
          <a:pPr>
            <a:lnSpc>
              <a:spcPct val="100000"/>
            </a:lnSpc>
          </a:pPr>
          <a:endParaRPr lang="en-US" sz="1600"/>
        </a:p>
      </dgm:t>
    </dgm:pt>
    <dgm:pt modelId="{FC5AB66B-EED3-6E49-8464-FE1A6E5DFDB1}">
      <dgm:prSet custT="1"/>
      <dgm:spPr/>
      <dgm:t>
        <a:bodyPr/>
        <a:lstStyle/>
        <a:p>
          <a:pPr>
            <a:lnSpc>
              <a:spcPct val="100000"/>
            </a:lnSpc>
          </a:pPr>
          <a:r>
            <a:rPr lang="en-US" sz="1600" dirty="0"/>
            <a:t>Use ROIs as required by the CoC. </a:t>
          </a:r>
        </a:p>
      </dgm:t>
    </dgm:pt>
    <dgm:pt modelId="{ACAFC3EB-0DB1-9D49-B4F9-775066F54DDA}" type="parTrans" cxnId="{C10D2959-7300-4240-9370-5E9D02E34293}">
      <dgm:prSet/>
      <dgm:spPr/>
      <dgm:t>
        <a:bodyPr/>
        <a:lstStyle/>
        <a:p>
          <a:pPr>
            <a:lnSpc>
              <a:spcPct val="100000"/>
            </a:lnSpc>
          </a:pPr>
          <a:endParaRPr lang="en-US" sz="1600"/>
        </a:p>
      </dgm:t>
    </dgm:pt>
    <dgm:pt modelId="{0C2A7402-6954-3646-AF39-2E7D636EEEA6}" type="sibTrans" cxnId="{C10D2959-7300-4240-9370-5E9D02E34293}">
      <dgm:prSet/>
      <dgm:spPr/>
      <dgm:t>
        <a:bodyPr/>
        <a:lstStyle/>
        <a:p>
          <a:pPr>
            <a:lnSpc>
              <a:spcPct val="100000"/>
            </a:lnSpc>
          </a:pPr>
          <a:endParaRPr lang="en-US" sz="1600"/>
        </a:p>
      </dgm:t>
    </dgm:pt>
    <dgm:pt modelId="{40B2BFBB-28C5-1048-9C60-0DA37D2E0345}" type="pres">
      <dgm:prSet presAssocID="{01CEC965-C6F9-1D42-8BBD-43B33989E096}" presName="linear" presStyleCnt="0">
        <dgm:presLayoutVars>
          <dgm:dir/>
          <dgm:animLvl val="lvl"/>
          <dgm:resizeHandles val="exact"/>
        </dgm:presLayoutVars>
      </dgm:prSet>
      <dgm:spPr/>
    </dgm:pt>
    <dgm:pt modelId="{95B75A58-A93E-A645-A41F-6D95296F6387}" type="pres">
      <dgm:prSet presAssocID="{C5C970FB-9BD5-D843-875C-9A516EEC3D85}" presName="parentLin" presStyleCnt="0"/>
      <dgm:spPr/>
    </dgm:pt>
    <dgm:pt modelId="{AB4B3B23-57A6-7A40-8C2D-3CCEBC6210B4}" type="pres">
      <dgm:prSet presAssocID="{C5C970FB-9BD5-D843-875C-9A516EEC3D85}" presName="parentLeftMargin" presStyleLbl="node1" presStyleIdx="0" presStyleCnt="2"/>
      <dgm:spPr/>
    </dgm:pt>
    <dgm:pt modelId="{F9C0ADEE-E55D-C84D-AA9A-26F836E629DD}" type="pres">
      <dgm:prSet presAssocID="{C5C970FB-9BD5-D843-875C-9A516EEC3D85}" presName="parentText" presStyleLbl="node1" presStyleIdx="0" presStyleCnt="2" custScaleX="142857" custLinFactNeighborX="-49743">
        <dgm:presLayoutVars>
          <dgm:chMax val="0"/>
          <dgm:bulletEnabled val="1"/>
        </dgm:presLayoutVars>
      </dgm:prSet>
      <dgm:spPr/>
    </dgm:pt>
    <dgm:pt modelId="{E5E33AB9-91C8-6E4D-BFB6-CCDBD6969EE4}" type="pres">
      <dgm:prSet presAssocID="{C5C970FB-9BD5-D843-875C-9A516EEC3D85}" presName="negativeSpace" presStyleCnt="0"/>
      <dgm:spPr/>
    </dgm:pt>
    <dgm:pt modelId="{E02E5F4A-7CDB-EA4B-A7D0-3F7F37DA4D7C}" type="pres">
      <dgm:prSet presAssocID="{C5C970FB-9BD5-D843-875C-9A516EEC3D85}" presName="childText" presStyleLbl="conFgAcc1" presStyleIdx="0" presStyleCnt="2">
        <dgm:presLayoutVars>
          <dgm:bulletEnabled val="1"/>
        </dgm:presLayoutVars>
      </dgm:prSet>
      <dgm:spPr/>
    </dgm:pt>
    <dgm:pt modelId="{6CC1C215-A7F6-6347-8508-E1310683E728}" type="pres">
      <dgm:prSet presAssocID="{4F3E04E1-9091-274F-B097-5E784C87B668}" presName="spaceBetweenRectangles" presStyleCnt="0"/>
      <dgm:spPr/>
    </dgm:pt>
    <dgm:pt modelId="{466DA8D1-D457-DE46-8732-42E07175B1C8}" type="pres">
      <dgm:prSet presAssocID="{05092E43-33DB-E24F-9CBA-4D1753544805}" presName="parentLin" presStyleCnt="0"/>
      <dgm:spPr/>
    </dgm:pt>
    <dgm:pt modelId="{811BE147-BF90-1142-A21F-F1BA87BA0454}" type="pres">
      <dgm:prSet presAssocID="{05092E43-33DB-E24F-9CBA-4D1753544805}" presName="parentLeftMargin" presStyleLbl="node1" presStyleIdx="0" presStyleCnt="2"/>
      <dgm:spPr/>
    </dgm:pt>
    <dgm:pt modelId="{6E2F9DDB-B9B6-9D40-A892-3ADDF9D7295B}" type="pres">
      <dgm:prSet presAssocID="{05092E43-33DB-E24F-9CBA-4D1753544805}" presName="parentText" presStyleLbl="node1" presStyleIdx="1" presStyleCnt="2" custScaleX="142857" custScaleY="53749" custLinFactNeighborX="-49743">
        <dgm:presLayoutVars>
          <dgm:chMax val="0"/>
          <dgm:bulletEnabled val="1"/>
        </dgm:presLayoutVars>
      </dgm:prSet>
      <dgm:spPr/>
    </dgm:pt>
    <dgm:pt modelId="{3C18C4F5-39E5-1849-948E-5F60759A84ED}" type="pres">
      <dgm:prSet presAssocID="{05092E43-33DB-E24F-9CBA-4D1753544805}" presName="negativeSpace" presStyleCnt="0"/>
      <dgm:spPr/>
    </dgm:pt>
    <dgm:pt modelId="{CDFCD7DD-508A-DF41-9758-73709AE9C6C9}" type="pres">
      <dgm:prSet presAssocID="{05092E43-33DB-E24F-9CBA-4D1753544805}" presName="childText" presStyleLbl="conFgAcc1" presStyleIdx="1" presStyleCnt="2">
        <dgm:presLayoutVars>
          <dgm:bulletEnabled val="1"/>
        </dgm:presLayoutVars>
      </dgm:prSet>
      <dgm:spPr/>
    </dgm:pt>
  </dgm:ptLst>
  <dgm:cxnLst>
    <dgm:cxn modelId="{5984490D-AB2F-E04F-9849-FA50FD8A2FEA}" type="presOf" srcId="{02CB7D69-B64F-E446-9106-C399484091CA}" destId="{E02E5F4A-7CDB-EA4B-A7D0-3F7F37DA4D7C}" srcOrd="0" destOrd="0" presId="urn:microsoft.com/office/officeart/2005/8/layout/list1"/>
    <dgm:cxn modelId="{CE23192F-3915-2341-9FFF-8AA9CF5A6BF9}" srcId="{01CEC965-C6F9-1D42-8BBD-43B33989E096}" destId="{05092E43-33DB-E24F-9CBA-4D1753544805}" srcOrd="1" destOrd="0" parTransId="{8B4A2BF5-AEA5-0947-8770-95BEDB87C368}" sibTransId="{98A3A756-A040-B04F-B9B2-2439B564D921}"/>
    <dgm:cxn modelId="{3B3F6438-6EA0-9D44-851B-D9015A91458F}" type="presOf" srcId="{01CEC965-C6F9-1D42-8BBD-43B33989E096}" destId="{40B2BFBB-28C5-1048-9C60-0DA37D2E0345}" srcOrd="0" destOrd="0" presId="urn:microsoft.com/office/officeart/2005/8/layout/list1"/>
    <dgm:cxn modelId="{829C4447-3210-EC42-98C2-4E61CA0F8C27}" type="presOf" srcId="{F965E2D4-A7D5-D947-8B6A-D6699FB03888}" destId="{CDFCD7DD-508A-DF41-9758-73709AE9C6C9}" srcOrd="0" destOrd="0" presId="urn:microsoft.com/office/officeart/2005/8/layout/list1"/>
    <dgm:cxn modelId="{2B7D5049-8BCA-274B-811F-951EEADDF624}" type="presOf" srcId="{C5C970FB-9BD5-D843-875C-9A516EEC3D85}" destId="{F9C0ADEE-E55D-C84D-AA9A-26F836E629DD}" srcOrd="1" destOrd="0" presId="urn:microsoft.com/office/officeart/2005/8/layout/list1"/>
    <dgm:cxn modelId="{98B97855-4BF9-F046-89A9-04E9FE34B132}" type="presOf" srcId="{FC5AB66B-EED3-6E49-8464-FE1A6E5DFDB1}" destId="{CDFCD7DD-508A-DF41-9758-73709AE9C6C9}" srcOrd="0" destOrd="1" presId="urn:microsoft.com/office/officeart/2005/8/layout/list1"/>
    <dgm:cxn modelId="{C10D2959-7300-4240-9370-5E9D02E34293}" srcId="{05092E43-33DB-E24F-9CBA-4D1753544805}" destId="{FC5AB66B-EED3-6E49-8464-FE1A6E5DFDB1}" srcOrd="1" destOrd="0" parTransId="{ACAFC3EB-0DB1-9D49-B4F9-775066F54DDA}" sibTransId="{0C2A7402-6954-3646-AF39-2E7D636EEEA6}"/>
    <dgm:cxn modelId="{B2F9B073-1B60-F24F-BFAC-F703E96EB362}" srcId="{01CEC965-C6F9-1D42-8BBD-43B33989E096}" destId="{C5C970FB-9BD5-D843-875C-9A516EEC3D85}" srcOrd="0" destOrd="0" parTransId="{1D30791E-184D-3D4E-BC1D-0B17282F1922}" sibTransId="{4F3E04E1-9091-274F-B097-5E784C87B668}"/>
    <dgm:cxn modelId="{5D3CF3AE-1711-8446-9837-6408BEF2A395}" type="presOf" srcId="{05092E43-33DB-E24F-9CBA-4D1753544805}" destId="{6E2F9DDB-B9B6-9D40-A892-3ADDF9D7295B}" srcOrd="1" destOrd="0" presId="urn:microsoft.com/office/officeart/2005/8/layout/list1"/>
    <dgm:cxn modelId="{4BFEA7B2-F251-E84B-89FE-AFEAEF0B10DE}" type="presOf" srcId="{05092E43-33DB-E24F-9CBA-4D1753544805}" destId="{811BE147-BF90-1142-A21F-F1BA87BA0454}" srcOrd="0" destOrd="0" presId="urn:microsoft.com/office/officeart/2005/8/layout/list1"/>
    <dgm:cxn modelId="{922F47D4-C1D9-274A-BE71-44B0D255AA3B}" srcId="{C5C970FB-9BD5-D843-875C-9A516EEC3D85}" destId="{02CB7D69-B64F-E446-9106-C399484091CA}" srcOrd="0" destOrd="0" parTransId="{728218CD-04D8-6348-9737-5EA059828A49}" sibTransId="{8B623A92-37D8-CA45-B8F9-3009D1CEEEC8}"/>
    <dgm:cxn modelId="{1B55FBDD-4E58-304E-A582-61202CD89075}" type="presOf" srcId="{C5C970FB-9BD5-D843-875C-9A516EEC3D85}" destId="{AB4B3B23-57A6-7A40-8C2D-3CCEBC6210B4}" srcOrd="0" destOrd="0" presId="urn:microsoft.com/office/officeart/2005/8/layout/list1"/>
    <dgm:cxn modelId="{10B6A1F9-CC17-AD40-9BA1-3F475332AEA6}" srcId="{05092E43-33DB-E24F-9CBA-4D1753544805}" destId="{F965E2D4-A7D5-D947-8B6A-D6699FB03888}" srcOrd="0" destOrd="0" parTransId="{FF9E9B49-19F6-7E43-84A6-8D62A99B673C}" sibTransId="{5188EBA7-6D21-8443-9775-EC281FAF5089}"/>
    <dgm:cxn modelId="{85AA7896-CB48-9248-A556-8C03DADE1B7A}" type="presParOf" srcId="{40B2BFBB-28C5-1048-9C60-0DA37D2E0345}" destId="{95B75A58-A93E-A645-A41F-6D95296F6387}" srcOrd="0" destOrd="0" presId="urn:microsoft.com/office/officeart/2005/8/layout/list1"/>
    <dgm:cxn modelId="{FABB0FD4-DFF6-B442-BEE7-54E765B8978C}" type="presParOf" srcId="{95B75A58-A93E-A645-A41F-6D95296F6387}" destId="{AB4B3B23-57A6-7A40-8C2D-3CCEBC6210B4}" srcOrd="0" destOrd="0" presId="urn:microsoft.com/office/officeart/2005/8/layout/list1"/>
    <dgm:cxn modelId="{FCEF2140-0BA3-8548-BCC0-A10E270DB72F}" type="presParOf" srcId="{95B75A58-A93E-A645-A41F-6D95296F6387}" destId="{F9C0ADEE-E55D-C84D-AA9A-26F836E629DD}" srcOrd="1" destOrd="0" presId="urn:microsoft.com/office/officeart/2005/8/layout/list1"/>
    <dgm:cxn modelId="{1DABE337-72B4-BE4B-9F66-AFED878ECA26}" type="presParOf" srcId="{40B2BFBB-28C5-1048-9C60-0DA37D2E0345}" destId="{E5E33AB9-91C8-6E4D-BFB6-CCDBD6969EE4}" srcOrd="1" destOrd="0" presId="urn:microsoft.com/office/officeart/2005/8/layout/list1"/>
    <dgm:cxn modelId="{B35A5B5D-04A6-7945-ABA4-EAD8FF441A2C}" type="presParOf" srcId="{40B2BFBB-28C5-1048-9C60-0DA37D2E0345}" destId="{E02E5F4A-7CDB-EA4B-A7D0-3F7F37DA4D7C}" srcOrd="2" destOrd="0" presId="urn:microsoft.com/office/officeart/2005/8/layout/list1"/>
    <dgm:cxn modelId="{5BF7965D-26E5-3C44-8A1B-0D7E9F2541B5}" type="presParOf" srcId="{40B2BFBB-28C5-1048-9C60-0DA37D2E0345}" destId="{6CC1C215-A7F6-6347-8508-E1310683E728}" srcOrd="3" destOrd="0" presId="urn:microsoft.com/office/officeart/2005/8/layout/list1"/>
    <dgm:cxn modelId="{4169B6B0-E88F-8B41-8FBB-5BB778289CCD}" type="presParOf" srcId="{40B2BFBB-28C5-1048-9C60-0DA37D2E0345}" destId="{466DA8D1-D457-DE46-8732-42E07175B1C8}" srcOrd="4" destOrd="0" presId="urn:microsoft.com/office/officeart/2005/8/layout/list1"/>
    <dgm:cxn modelId="{0425186A-51AD-4048-A935-57CFC183FD2B}" type="presParOf" srcId="{466DA8D1-D457-DE46-8732-42E07175B1C8}" destId="{811BE147-BF90-1142-A21F-F1BA87BA0454}" srcOrd="0" destOrd="0" presId="urn:microsoft.com/office/officeart/2005/8/layout/list1"/>
    <dgm:cxn modelId="{52D4D245-F2B6-F345-AA72-E7B20E81FBF5}" type="presParOf" srcId="{466DA8D1-D457-DE46-8732-42E07175B1C8}" destId="{6E2F9DDB-B9B6-9D40-A892-3ADDF9D7295B}" srcOrd="1" destOrd="0" presId="urn:microsoft.com/office/officeart/2005/8/layout/list1"/>
    <dgm:cxn modelId="{66D54C95-A55B-EB4C-9950-E1CB0D4CD565}" type="presParOf" srcId="{40B2BFBB-28C5-1048-9C60-0DA37D2E0345}" destId="{3C18C4F5-39E5-1849-948E-5F60759A84ED}" srcOrd="5" destOrd="0" presId="urn:microsoft.com/office/officeart/2005/8/layout/list1"/>
    <dgm:cxn modelId="{32712520-A79F-8E43-B7F1-570676211D27}" type="presParOf" srcId="{40B2BFBB-28C5-1048-9C60-0DA37D2E0345}" destId="{CDFCD7DD-508A-DF41-9758-73709AE9C6C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5416072-DCF8-3D4F-BD73-33A446D651AF}"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AABC4CF5-9F59-CD46-B1A2-0C4EFE46612B}">
      <dgm:prSet custT="1">
        <dgm:style>
          <a:lnRef idx="1">
            <a:schemeClr val="accent1"/>
          </a:lnRef>
          <a:fillRef idx="2">
            <a:schemeClr val="accent1"/>
          </a:fillRef>
          <a:effectRef idx="1">
            <a:schemeClr val="accent1"/>
          </a:effectRef>
          <a:fontRef idx="minor">
            <a:schemeClr val="dk1"/>
          </a:fontRef>
        </dgm:style>
      </dgm:prSet>
      <dgm:spPr/>
      <dgm:t>
        <a:bodyPr/>
        <a:lstStyle/>
        <a:p>
          <a:pPr>
            <a:lnSpc>
              <a:spcPct val="100000"/>
            </a:lnSpc>
          </a:pPr>
          <a:r>
            <a:rPr lang="en-US" sz="1800" b="1" dirty="0"/>
            <a:t>Entry into the CES raises serious privacy concerns for those fleeing domestic violence. </a:t>
          </a:r>
        </a:p>
      </dgm:t>
    </dgm:pt>
    <dgm:pt modelId="{12C1F4B0-9012-B840-B14A-8C25D7E4D098}" type="parTrans" cxnId="{058ECAE7-9070-3C4F-8DB5-8D2264371B52}">
      <dgm:prSet/>
      <dgm:spPr/>
      <dgm:t>
        <a:bodyPr/>
        <a:lstStyle/>
        <a:p>
          <a:pPr>
            <a:lnSpc>
              <a:spcPct val="100000"/>
            </a:lnSpc>
          </a:pPr>
          <a:endParaRPr lang="en-US"/>
        </a:p>
      </dgm:t>
    </dgm:pt>
    <dgm:pt modelId="{E8496248-CA99-AC46-9B0F-78AD94978485}" type="sibTrans" cxnId="{058ECAE7-9070-3C4F-8DB5-8D2264371B52}">
      <dgm:prSet/>
      <dgm:spPr/>
      <dgm:t>
        <a:bodyPr/>
        <a:lstStyle/>
        <a:p>
          <a:pPr>
            <a:lnSpc>
              <a:spcPct val="100000"/>
            </a:lnSpc>
          </a:pPr>
          <a:endParaRPr lang="en-US"/>
        </a:p>
      </dgm:t>
    </dgm:pt>
    <dgm:pt modelId="{D058DEE3-6598-1542-BA2A-3DC9794AC8AC}">
      <dgm:prSet/>
      <dgm:spPr/>
      <dgm:t>
        <a:bodyPr/>
        <a:lstStyle/>
        <a:p>
          <a:pPr>
            <a:lnSpc>
              <a:spcPct val="100000"/>
            </a:lnSpc>
          </a:pPr>
          <a:r>
            <a:rPr lang="en-US" dirty="0"/>
            <a:t>Legal confidentiality could be compromised by turning over information. </a:t>
          </a:r>
        </a:p>
      </dgm:t>
    </dgm:pt>
    <dgm:pt modelId="{65542500-66E1-314B-AA3F-A4A2468BD907}" type="parTrans" cxnId="{2C6BE9B7-5E80-3648-AFA7-BEDF4B5A1A56}">
      <dgm:prSet/>
      <dgm:spPr/>
      <dgm:t>
        <a:bodyPr/>
        <a:lstStyle/>
        <a:p>
          <a:pPr>
            <a:lnSpc>
              <a:spcPct val="100000"/>
            </a:lnSpc>
          </a:pPr>
          <a:endParaRPr lang="en-US"/>
        </a:p>
      </dgm:t>
    </dgm:pt>
    <dgm:pt modelId="{CED96189-B2FC-7847-882B-B3A42D459925}" type="sibTrans" cxnId="{2C6BE9B7-5E80-3648-AFA7-BEDF4B5A1A56}">
      <dgm:prSet/>
      <dgm:spPr/>
      <dgm:t>
        <a:bodyPr/>
        <a:lstStyle/>
        <a:p>
          <a:pPr>
            <a:lnSpc>
              <a:spcPct val="100000"/>
            </a:lnSpc>
          </a:pPr>
          <a:endParaRPr lang="en-US"/>
        </a:p>
      </dgm:t>
    </dgm:pt>
    <dgm:pt modelId="{1B58C1BF-6FE5-F44F-A39B-7914A7CDDE5E}">
      <dgm:prSet/>
      <dgm:spPr/>
      <dgm:t>
        <a:bodyPr/>
        <a:lstStyle/>
        <a:p>
          <a:pPr>
            <a:lnSpc>
              <a:spcPct val="100000"/>
            </a:lnSpc>
          </a:pPr>
          <a:r>
            <a:rPr lang="en-US" dirty="0"/>
            <a:t>A system that tracks people as they move from shelter to shelter would allow an abuser to locate a fleeing victim. </a:t>
          </a:r>
        </a:p>
      </dgm:t>
    </dgm:pt>
    <dgm:pt modelId="{A1D4A5D2-7F40-B74E-880E-D56050067488}" type="parTrans" cxnId="{F58093E7-D444-1A4C-9677-4D1DD7D1CB20}">
      <dgm:prSet/>
      <dgm:spPr/>
      <dgm:t>
        <a:bodyPr/>
        <a:lstStyle/>
        <a:p>
          <a:pPr>
            <a:lnSpc>
              <a:spcPct val="100000"/>
            </a:lnSpc>
          </a:pPr>
          <a:endParaRPr lang="en-US"/>
        </a:p>
      </dgm:t>
    </dgm:pt>
    <dgm:pt modelId="{D36DF8D3-5529-564C-B695-69ADAEECE806}" type="sibTrans" cxnId="{F58093E7-D444-1A4C-9677-4D1DD7D1CB20}">
      <dgm:prSet/>
      <dgm:spPr/>
      <dgm:t>
        <a:bodyPr/>
        <a:lstStyle/>
        <a:p>
          <a:pPr>
            <a:lnSpc>
              <a:spcPct val="100000"/>
            </a:lnSpc>
          </a:pPr>
          <a:endParaRPr lang="en-US"/>
        </a:p>
      </dgm:t>
    </dgm:pt>
    <dgm:pt modelId="{AD37B038-382C-FE4E-A19B-323A77E79B72}">
      <dgm:prSet/>
      <dgm:spPr/>
      <dgm:t>
        <a:bodyPr/>
        <a:lstStyle/>
        <a:p>
          <a:pPr>
            <a:lnSpc>
              <a:spcPct val="100000"/>
            </a:lnSpc>
          </a:pPr>
          <a:r>
            <a:rPr lang="en-US"/>
            <a:t>Identifying or demographic information being leaked could allow for the leak of the identities of those seeking services in domestic violence shelters. </a:t>
          </a:r>
        </a:p>
      </dgm:t>
    </dgm:pt>
    <dgm:pt modelId="{358FE151-3DD0-CF4A-96A5-B38440788A4E}" type="parTrans" cxnId="{63889811-B74D-0149-AB9F-E41EAD7B4415}">
      <dgm:prSet/>
      <dgm:spPr/>
      <dgm:t>
        <a:bodyPr/>
        <a:lstStyle/>
        <a:p>
          <a:pPr>
            <a:lnSpc>
              <a:spcPct val="100000"/>
            </a:lnSpc>
          </a:pPr>
          <a:endParaRPr lang="en-US"/>
        </a:p>
      </dgm:t>
    </dgm:pt>
    <dgm:pt modelId="{A9CC8AE1-83F3-8345-B15F-FBC02BC2EDF6}" type="sibTrans" cxnId="{63889811-B74D-0149-AB9F-E41EAD7B4415}">
      <dgm:prSet/>
      <dgm:spPr/>
      <dgm:t>
        <a:bodyPr/>
        <a:lstStyle/>
        <a:p>
          <a:pPr>
            <a:lnSpc>
              <a:spcPct val="100000"/>
            </a:lnSpc>
          </a:pPr>
          <a:endParaRPr lang="en-US"/>
        </a:p>
      </dgm:t>
    </dgm:pt>
    <dgm:pt modelId="{138C1387-C647-4C4C-BF9E-A9E6DE453CC6}">
      <dgm:prSet custT="1">
        <dgm:style>
          <a:lnRef idx="1">
            <a:schemeClr val="accent1"/>
          </a:lnRef>
          <a:fillRef idx="2">
            <a:schemeClr val="accent1"/>
          </a:fillRef>
          <a:effectRef idx="1">
            <a:schemeClr val="accent1"/>
          </a:effectRef>
          <a:fontRef idx="minor">
            <a:schemeClr val="dk1"/>
          </a:fontRef>
        </dgm:style>
      </dgm:prSet>
      <dgm:spPr/>
      <dgm:t>
        <a:bodyPr/>
        <a:lstStyle/>
        <a:p>
          <a:pPr>
            <a:lnSpc>
              <a:spcPct val="100000"/>
            </a:lnSpc>
          </a:pPr>
          <a:r>
            <a:rPr lang="en-US" sz="1800" b="1" dirty="0"/>
            <a:t>Implication: Risk to survivors if abusers gain access to the personal information of clients. </a:t>
          </a:r>
        </a:p>
      </dgm:t>
    </dgm:pt>
    <dgm:pt modelId="{9BCFD360-F98F-1549-AB04-89F43E9C6ED0}" type="parTrans" cxnId="{20F60FDA-4329-D24C-ACAD-9D8E25549357}">
      <dgm:prSet/>
      <dgm:spPr/>
      <dgm:t>
        <a:bodyPr/>
        <a:lstStyle/>
        <a:p>
          <a:pPr>
            <a:lnSpc>
              <a:spcPct val="100000"/>
            </a:lnSpc>
          </a:pPr>
          <a:endParaRPr lang="en-US"/>
        </a:p>
      </dgm:t>
    </dgm:pt>
    <dgm:pt modelId="{6099B77E-A241-1E4A-BF84-D9700F0B4081}" type="sibTrans" cxnId="{20F60FDA-4329-D24C-ACAD-9D8E25549357}">
      <dgm:prSet/>
      <dgm:spPr/>
      <dgm:t>
        <a:bodyPr/>
        <a:lstStyle/>
        <a:p>
          <a:pPr>
            <a:lnSpc>
              <a:spcPct val="100000"/>
            </a:lnSpc>
          </a:pPr>
          <a:endParaRPr lang="en-US"/>
        </a:p>
      </dgm:t>
    </dgm:pt>
    <dgm:pt modelId="{AE266C65-D874-A24B-848A-D9757C5E5042}">
      <dgm:prSet/>
      <dgm:spPr/>
      <dgm:t>
        <a:bodyPr/>
        <a:lstStyle/>
        <a:p>
          <a:pPr>
            <a:lnSpc>
              <a:spcPct val="100000"/>
            </a:lnSpc>
          </a:pPr>
          <a:r>
            <a:rPr lang="en-US" dirty="0"/>
            <a:t>Domestic violence advocates have noticed the phenomenon of "separation violence" -- meaning that an abuser is more dangerous and likely to lash out when a survivor is taking steps towards independence. Flight from an abusive home into a shelter is such a separation. Therefore, confidentiality is paramount. </a:t>
          </a:r>
        </a:p>
      </dgm:t>
    </dgm:pt>
    <dgm:pt modelId="{0A99EA4A-6968-ED48-B340-2DB85D8FF22E}" type="parTrans" cxnId="{0FEF619B-2328-334D-9D0F-52D6FEC19EB1}">
      <dgm:prSet/>
      <dgm:spPr/>
      <dgm:t>
        <a:bodyPr/>
        <a:lstStyle/>
        <a:p>
          <a:pPr>
            <a:lnSpc>
              <a:spcPct val="100000"/>
            </a:lnSpc>
          </a:pPr>
          <a:endParaRPr lang="en-US"/>
        </a:p>
      </dgm:t>
    </dgm:pt>
    <dgm:pt modelId="{81F0858C-7264-A340-8CA4-2F80640C928D}" type="sibTrans" cxnId="{0FEF619B-2328-334D-9D0F-52D6FEC19EB1}">
      <dgm:prSet/>
      <dgm:spPr/>
      <dgm:t>
        <a:bodyPr/>
        <a:lstStyle/>
        <a:p>
          <a:pPr>
            <a:lnSpc>
              <a:spcPct val="100000"/>
            </a:lnSpc>
          </a:pPr>
          <a:endParaRPr lang="en-US"/>
        </a:p>
      </dgm:t>
    </dgm:pt>
    <dgm:pt modelId="{78E9817E-675B-E446-AE3E-3AC89D2684BD}" type="pres">
      <dgm:prSet presAssocID="{E5416072-DCF8-3D4F-BD73-33A446D651AF}" presName="linear" presStyleCnt="0">
        <dgm:presLayoutVars>
          <dgm:dir/>
          <dgm:animLvl val="lvl"/>
          <dgm:resizeHandles val="exact"/>
        </dgm:presLayoutVars>
      </dgm:prSet>
      <dgm:spPr/>
    </dgm:pt>
    <dgm:pt modelId="{E90FA83E-8AB4-8646-8166-4B3CC8539DE6}" type="pres">
      <dgm:prSet presAssocID="{AABC4CF5-9F59-CD46-B1A2-0C4EFE46612B}" presName="parentLin" presStyleCnt="0"/>
      <dgm:spPr/>
    </dgm:pt>
    <dgm:pt modelId="{E1EE83BA-186A-514D-868C-B621F4E5E2A1}" type="pres">
      <dgm:prSet presAssocID="{AABC4CF5-9F59-CD46-B1A2-0C4EFE46612B}" presName="parentLeftMargin" presStyleLbl="node1" presStyleIdx="0" presStyleCnt="2"/>
      <dgm:spPr/>
    </dgm:pt>
    <dgm:pt modelId="{131EB4D0-B090-844F-86F8-2CFF2FCE712D}" type="pres">
      <dgm:prSet presAssocID="{AABC4CF5-9F59-CD46-B1A2-0C4EFE46612B}" presName="parentText" presStyleLbl="node1" presStyleIdx="0" presStyleCnt="2" custScaleX="147021" custScaleY="122650" custLinFactNeighborX="-51857" custLinFactNeighborY="-921">
        <dgm:presLayoutVars>
          <dgm:chMax val="0"/>
          <dgm:bulletEnabled val="1"/>
        </dgm:presLayoutVars>
      </dgm:prSet>
      <dgm:spPr/>
    </dgm:pt>
    <dgm:pt modelId="{C60B5E2D-3B89-274B-A9F6-EB8491C13B30}" type="pres">
      <dgm:prSet presAssocID="{AABC4CF5-9F59-CD46-B1A2-0C4EFE46612B}" presName="negativeSpace" presStyleCnt="0"/>
      <dgm:spPr/>
    </dgm:pt>
    <dgm:pt modelId="{5F6039E2-2BFE-A64E-913D-7B817053191E}" type="pres">
      <dgm:prSet presAssocID="{AABC4CF5-9F59-CD46-B1A2-0C4EFE46612B}" presName="childText" presStyleLbl="conFgAcc1" presStyleIdx="0" presStyleCnt="2">
        <dgm:presLayoutVars>
          <dgm:bulletEnabled val="1"/>
        </dgm:presLayoutVars>
      </dgm:prSet>
      <dgm:spPr/>
    </dgm:pt>
    <dgm:pt modelId="{73402522-B785-6B42-8E23-C185C3365230}" type="pres">
      <dgm:prSet presAssocID="{E8496248-CA99-AC46-9B0F-78AD94978485}" presName="spaceBetweenRectangles" presStyleCnt="0"/>
      <dgm:spPr/>
    </dgm:pt>
    <dgm:pt modelId="{CC23717D-FD3F-9745-BE17-BB74D1C82EF6}" type="pres">
      <dgm:prSet presAssocID="{138C1387-C647-4C4C-BF9E-A9E6DE453CC6}" presName="parentLin" presStyleCnt="0"/>
      <dgm:spPr/>
    </dgm:pt>
    <dgm:pt modelId="{82591E59-2BE9-AA40-B59F-C93E68472420}" type="pres">
      <dgm:prSet presAssocID="{138C1387-C647-4C4C-BF9E-A9E6DE453CC6}" presName="parentLeftMargin" presStyleLbl="node1" presStyleIdx="0" presStyleCnt="2"/>
      <dgm:spPr/>
    </dgm:pt>
    <dgm:pt modelId="{BE8477DA-1EC5-464A-91EF-9304008E435E}" type="pres">
      <dgm:prSet presAssocID="{138C1387-C647-4C4C-BF9E-A9E6DE453CC6}" presName="parentText" presStyleLbl="node1" presStyleIdx="1" presStyleCnt="2" custScaleX="147021" custScaleY="122650" custLinFactNeighborX="-51857" custLinFactNeighborY="-921">
        <dgm:presLayoutVars>
          <dgm:chMax val="0"/>
          <dgm:bulletEnabled val="1"/>
        </dgm:presLayoutVars>
      </dgm:prSet>
      <dgm:spPr/>
    </dgm:pt>
    <dgm:pt modelId="{DD327BFD-074E-064B-A6F0-F1A85D3DE554}" type="pres">
      <dgm:prSet presAssocID="{138C1387-C647-4C4C-BF9E-A9E6DE453CC6}" presName="negativeSpace" presStyleCnt="0"/>
      <dgm:spPr/>
    </dgm:pt>
    <dgm:pt modelId="{7D9DD06A-F4AA-7149-A035-EE4B8B4A0548}" type="pres">
      <dgm:prSet presAssocID="{138C1387-C647-4C4C-BF9E-A9E6DE453CC6}" presName="childText" presStyleLbl="conFgAcc1" presStyleIdx="1" presStyleCnt="2">
        <dgm:presLayoutVars>
          <dgm:bulletEnabled val="1"/>
        </dgm:presLayoutVars>
      </dgm:prSet>
      <dgm:spPr/>
    </dgm:pt>
  </dgm:ptLst>
  <dgm:cxnLst>
    <dgm:cxn modelId="{63889811-B74D-0149-AB9F-E41EAD7B4415}" srcId="{AABC4CF5-9F59-CD46-B1A2-0C4EFE46612B}" destId="{AD37B038-382C-FE4E-A19B-323A77E79B72}" srcOrd="2" destOrd="0" parTransId="{358FE151-3DD0-CF4A-96A5-B38440788A4E}" sibTransId="{A9CC8AE1-83F3-8345-B15F-FBC02BC2EDF6}"/>
    <dgm:cxn modelId="{B1FECC15-3876-F946-A5B2-A7F0BF987BC9}" type="presOf" srcId="{E5416072-DCF8-3D4F-BD73-33A446D651AF}" destId="{78E9817E-675B-E446-AE3E-3AC89D2684BD}" srcOrd="0" destOrd="0" presId="urn:microsoft.com/office/officeart/2005/8/layout/list1"/>
    <dgm:cxn modelId="{665F6634-B26A-A240-BC7C-DBC8A3855331}" type="presOf" srcId="{1B58C1BF-6FE5-F44F-A39B-7914A7CDDE5E}" destId="{5F6039E2-2BFE-A64E-913D-7B817053191E}" srcOrd="0" destOrd="1" presId="urn:microsoft.com/office/officeart/2005/8/layout/list1"/>
    <dgm:cxn modelId="{2CF3D23B-EF2D-D24E-9C6F-052676D31A04}" type="presOf" srcId="{AABC4CF5-9F59-CD46-B1A2-0C4EFE46612B}" destId="{131EB4D0-B090-844F-86F8-2CFF2FCE712D}" srcOrd="1" destOrd="0" presId="urn:microsoft.com/office/officeart/2005/8/layout/list1"/>
    <dgm:cxn modelId="{BA409E78-E083-9944-8E49-39323A64374A}" type="presOf" srcId="{AD37B038-382C-FE4E-A19B-323A77E79B72}" destId="{5F6039E2-2BFE-A64E-913D-7B817053191E}" srcOrd="0" destOrd="2" presId="urn:microsoft.com/office/officeart/2005/8/layout/list1"/>
    <dgm:cxn modelId="{F2542389-32A7-584C-9225-E92B706144E1}" type="presOf" srcId="{D058DEE3-6598-1542-BA2A-3DC9794AC8AC}" destId="{5F6039E2-2BFE-A64E-913D-7B817053191E}" srcOrd="0" destOrd="0" presId="urn:microsoft.com/office/officeart/2005/8/layout/list1"/>
    <dgm:cxn modelId="{3B72C98C-617A-1449-A1C4-21582CD62DDE}" type="presOf" srcId="{138C1387-C647-4C4C-BF9E-A9E6DE453CC6}" destId="{82591E59-2BE9-AA40-B59F-C93E68472420}" srcOrd="0" destOrd="0" presId="urn:microsoft.com/office/officeart/2005/8/layout/list1"/>
    <dgm:cxn modelId="{0FEF619B-2328-334D-9D0F-52D6FEC19EB1}" srcId="{138C1387-C647-4C4C-BF9E-A9E6DE453CC6}" destId="{AE266C65-D874-A24B-848A-D9757C5E5042}" srcOrd="0" destOrd="0" parTransId="{0A99EA4A-6968-ED48-B340-2DB85D8FF22E}" sibTransId="{81F0858C-7264-A340-8CA4-2F80640C928D}"/>
    <dgm:cxn modelId="{5E5B22A5-CA1E-C34F-BB07-631BC585C457}" type="presOf" srcId="{AE266C65-D874-A24B-848A-D9757C5E5042}" destId="{7D9DD06A-F4AA-7149-A035-EE4B8B4A0548}" srcOrd="0" destOrd="0" presId="urn:microsoft.com/office/officeart/2005/8/layout/list1"/>
    <dgm:cxn modelId="{2C6BE9B7-5E80-3648-AFA7-BEDF4B5A1A56}" srcId="{AABC4CF5-9F59-CD46-B1A2-0C4EFE46612B}" destId="{D058DEE3-6598-1542-BA2A-3DC9794AC8AC}" srcOrd="0" destOrd="0" parTransId="{65542500-66E1-314B-AA3F-A4A2468BD907}" sibTransId="{CED96189-B2FC-7847-882B-B3A42D459925}"/>
    <dgm:cxn modelId="{942061C6-6F46-4947-B777-24CCD25B0C5C}" type="presOf" srcId="{AABC4CF5-9F59-CD46-B1A2-0C4EFE46612B}" destId="{E1EE83BA-186A-514D-868C-B621F4E5E2A1}" srcOrd="0" destOrd="0" presId="urn:microsoft.com/office/officeart/2005/8/layout/list1"/>
    <dgm:cxn modelId="{02E5DED2-AB10-8D49-B069-4672959615BE}" type="presOf" srcId="{138C1387-C647-4C4C-BF9E-A9E6DE453CC6}" destId="{BE8477DA-1EC5-464A-91EF-9304008E435E}" srcOrd="1" destOrd="0" presId="urn:microsoft.com/office/officeart/2005/8/layout/list1"/>
    <dgm:cxn modelId="{20F60FDA-4329-D24C-ACAD-9D8E25549357}" srcId="{E5416072-DCF8-3D4F-BD73-33A446D651AF}" destId="{138C1387-C647-4C4C-BF9E-A9E6DE453CC6}" srcOrd="1" destOrd="0" parTransId="{9BCFD360-F98F-1549-AB04-89F43E9C6ED0}" sibTransId="{6099B77E-A241-1E4A-BF84-D9700F0B4081}"/>
    <dgm:cxn modelId="{F58093E7-D444-1A4C-9677-4D1DD7D1CB20}" srcId="{AABC4CF5-9F59-CD46-B1A2-0C4EFE46612B}" destId="{1B58C1BF-6FE5-F44F-A39B-7914A7CDDE5E}" srcOrd="1" destOrd="0" parTransId="{A1D4A5D2-7F40-B74E-880E-D56050067488}" sibTransId="{D36DF8D3-5529-564C-B695-69ADAEECE806}"/>
    <dgm:cxn modelId="{058ECAE7-9070-3C4F-8DB5-8D2264371B52}" srcId="{E5416072-DCF8-3D4F-BD73-33A446D651AF}" destId="{AABC4CF5-9F59-CD46-B1A2-0C4EFE46612B}" srcOrd="0" destOrd="0" parTransId="{12C1F4B0-9012-B840-B14A-8C25D7E4D098}" sibTransId="{E8496248-CA99-AC46-9B0F-78AD94978485}"/>
    <dgm:cxn modelId="{63797BAF-0B97-1743-96F8-1A3FAFAC7C72}" type="presParOf" srcId="{78E9817E-675B-E446-AE3E-3AC89D2684BD}" destId="{E90FA83E-8AB4-8646-8166-4B3CC8539DE6}" srcOrd="0" destOrd="0" presId="urn:microsoft.com/office/officeart/2005/8/layout/list1"/>
    <dgm:cxn modelId="{2323A06E-5E7A-414B-AC43-E83A79C74664}" type="presParOf" srcId="{E90FA83E-8AB4-8646-8166-4B3CC8539DE6}" destId="{E1EE83BA-186A-514D-868C-B621F4E5E2A1}" srcOrd="0" destOrd="0" presId="urn:microsoft.com/office/officeart/2005/8/layout/list1"/>
    <dgm:cxn modelId="{384214DF-9AF8-AD47-930F-587D29A947E7}" type="presParOf" srcId="{E90FA83E-8AB4-8646-8166-4B3CC8539DE6}" destId="{131EB4D0-B090-844F-86F8-2CFF2FCE712D}" srcOrd="1" destOrd="0" presId="urn:microsoft.com/office/officeart/2005/8/layout/list1"/>
    <dgm:cxn modelId="{581CF67A-2F3F-7149-9037-CF0693C293CA}" type="presParOf" srcId="{78E9817E-675B-E446-AE3E-3AC89D2684BD}" destId="{C60B5E2D-3B89-274B-A9F6-EB8491C13B30}" srcOrd="1" destOrd="0" presId="urn:microsoft.com/office/officeart/2005/8/layout/list1"/>
    <dgm:cxn modelId="{30980CC9-CE55-A94F-A6D9-5B8420B8389B}" type="presParOf" srcId="{78E9817E-675B-E446-AE3E-3AC89D2684BD}" destId="{5F6039E2-2BFE-A64E-913D-7B817053191E}" srcOrd="2" destOrd="0" presId="urn:microsoft.com/office/officeart/2005/8/layout/list1"/>
    <dgm:cxn modelId="{F0D97776-8959-1143-8781-766A42C1F040}" type="presParOf" srcId="{78E9817E-675B-E446-AE3E-3AC89D2684BD}" destId="{73402522-B785-6B42-8E23-C185C3365230}" srcOrd="3" destOrd="0" presId="urn:microsoft.com/office/officeart/2005/8/layout/list1"/>
    <dgm:cxn modelId="{DD994B6F-1C37-884B-97AB-803F8E43E7F2}" type="presParOf" srcId="{78E9817E-675B-E446-AE3E-3AC89D2684BD}" destId="{CC23717D-FD3F-9745-BE17-BB74D1C82EF6}" srcOrd="4" destOrd="0" presId="urn:microsoft.com/office/officeart/2005/8/layout/list1"/>
    <dgm:cxn modelId="{B3FB62E0-BDFE-A045-9AAE-A3916C16DE64}" type="presParOf" srcId="{CC23717D-FD3F-9745-BE17-BB74D1C82EF6}" destId="{82591E59-2BE9-AA40-B59F-C93E68472420}" srcOrd="0" destOrd="0" presId="urn:microsoft.com/office/officeart/2005/8/layout/list1"/>
    <dgm:cxn modelId="{A4D6234E-4396-7040-AC2D-00CFFD5DDB6F}" type="presParOf" srcId="{CC23717D-FD3F-9745-BE17-BB74D1C82EF6}" destId="{BE8477DA-1EC5-464A-91EF-9304008E435E}" srcOrd="1" destOrd="0" presId="urn:microsoft.com/office/officeart/2005/8/layout/list1"/>
    <dgm:cxn modelId="{86C6029C-AC7F-8844-AAB3-4FC5AD5124A6}" type="presParOf" srcId="{78E9817E-675B-E446-AE3E-3AC89D2684BD}" destId="{DD327BFD-074E-064B-A6F0-F1A85D3DE554}" srcOrd="5" destOrd="0" presId="urn:microsoft.com/office/officeart/2005/8/layout/list1"/>
    <dgm:cxn modelId="{2719E06C-7D20-EA4F-A44C-6F15FDA234CD}" type="presParOf" srcId="{78E9817E-675B-E446-AE3E-3AC89D2684BD}" destId="{7D9DD06A-F4AA-7149-A035-EE4B8B4A054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7D2F313-8CC2-F349-B83D-6C92D27A89AB}" type="doc">
      <dgm:prSet loTypeId="urn:microsoft.com/office/officeart/2005/8/layout/list1" loCatId="list" qsTypeId="urn:microsoft.com/office/officeart/2005/8/quickstyle/simple3" qsCatId="simple" csTypeId="urn:microsoft.com/office/officeart/2005/8/colors/accent1_3" csCatId="accent1" phldr="1"/>
      <dgm:spPr/>
      <dgm:t>
        <a:bodyPr/>
        <a:lstStyle/>
        <a:p>
          <a:endParaRPr lang="en-US"/>
        </a:p>
      </dgm:t>
    </dgm:pt>
    <dgm:pt modelId="{7C8E109C-BB52-5947-93F3-BCEFEE67F8E1}">
      <dgm:prSet custT="1"/>
      <dgm:spPr/>
      <dgm:t>
        <a:bodyPr/>
        <a:lstStyle/>
        <a:p>
          <a:pPr>
            <a:lnSpc>
              <a:spcPct val="100000"/>
            </a:lnSpc>
          </a:pPr>
          <a:r>
            <a:rPr lang="en-US" sz="1800" b="1" dirty="0"/>
            <a:t>Confidentiality of the data can be breached in various ways. </a:t>
          </a:r>
        </a:p>
      </dgm:t>
    </dgm:pt>
    <dgm:pt modelId="{2D2A4553-4EDE-7C4F-9F7D-E4F75BAEB04B}" type="parTrans" cxnId="{215B4774-3EFC-FB49-B08A-923E09532C04}">
      <dgm:prSet/>
      <dgm:spPr/>
      <dgm:t>
        <a:bodyPr/>
        <a:lstStyle/>
        <a:p>
          <a:pPr>
            <a:lnSpc>
              <a:spcPct val="100000"/>
            </a:lnSpc>
          </a:pPr>
          <a:endParaRPr lang="en-US"/>
        </a:p>
      </dgm:t>
    </dgm:pt>
    <dgm:pt modelId="{FC0AA489-087A-0542-BC94-C347FDEF69B6}" type="sibTrans" cxnId="{215B4774-3EFC-FB49-B08A-923E09532C04}">
      <dgm:prSet/>
      <dgm:spPr/>
      <dgm:t>
        <a:bodyPr/>
        <a:lstStyle/>
        <a:p>
          <a:pPr>
            <a:lnSpc>
              <a:spcPct val="100000"/>
            </a:lnSpc>
          </a:pPr>
          <a:endParaRPr lang="en-US"/>
        </a:p>
      </dgm:t>
    </dgm:pt>
    <dgm:pt modelId="{F12E79B9-5247-EE46-BC3A-FF872C42FF3B}">
      <dgm:prSet custT="1"/>
      <dgm:spPr/>
      <dgm:t>
        <a:bodyPr/>
        <a:lstStyle/>
        <a:p>
          <a:pPr>
            <a:lnSpc>
              <a:spcPct val="100000"/>
            </a:lnSpc>
            <a:spcAft>
              <a:spcPts val="1000"/>
            </a:spcAft>
          </a:pPr>
          <a:r>
            <a:rPr lang="en-US" sz="1600" dirty="0"/>
            <a:t>The rules permit disclosures to oral law enforcement requests, which facilitates impostors pretexting the data. </a:t>
          </a:r>
        </a:p>
      </dgm:t>
    </dgm:pt>
    <dgm:pt modelId="{1B0A3B5A-D1F3-C241-9627-D084968757F8}" type="parTrans" cxnId="{AFD471C5-F9F0-A74C-82B1-661FC61523F7}">
      <dgm:prSet/>
      <dgm:spPr/>
      <dgm:t>
        <a:bodyPr/>
        <a:lstStyle/>
        <a:p>
          <a:pPr>
            <a:lnSpc>
              <a:spcPct val="100000"/>
            </a:lnSpc>
          </a:pPr>
          <a:endParaRPr lang="en-US"/>
        </a:p>
      </dgm:t>
    </dgm:pt>
    <dgm:pt modelId="{AF7EB9A1-D8A6-5B4E-A1E7-9F2E0376131C}" type="sibTrans" cxnId="{AFD471C5-F9F0-A74C-82B1-661FC61523F7}">
      <dgm:prSet/>
      <dgm:spPr/>
      <dgm:t>
        <a:bodyPr/>
        <a:lstStyle/>
        <a:p>
          <a:pPr>
            <a:lnSpc>
              <a:spcPct val="100000"/>
            </a:lnSpc>
          </a:pPr>
          <a:endParaRPr lang="en-US"/>
        </a:p>
      </dgm:t>
    </dgm:pt>
    <dgm:pt modelId="{6DEF6831-0D32-C149-A9D9-37A88416EE71}">
      <dgm:prSet custT="1"/>
      <dgm:spPr/>
      <dgm:t>
        <a:bodyPr/>
        <a:lstStyle/>
        <a:p>
          <a:pPr>
            <a:lnSpc>
              <a:spcPct val="100000"/>
            </a:lnSpc>
            <a:spcAft>
              <a:spcPts val="1000"/>
            </a:spcAft>
          </a:pPr>
          <a:r>
            <a:rPr lang="en-US" sz="1600" dirty="0"/>
            <a:t>The technical standards do not require that data disclosures be logged, which limits the ability to track these impostors. </a:t>
          </a:r>
        </a:p>
      </dgm:t>
    </dgm:pt>
    <dgm:pt modelId="{0EB0B573-326E-E54C-9D0B-542C915747FB}" type="parTrans" cxnId="{814AE50D-9D4A-974F-AFE2-427FFF13ACF3}">
      <dgm:prSet/>
      <dgm:spPr/>
      <dgm:t>
        <a:bodyPr/>
        <a:lstStyle/>
        <a:p>
          <a:pPr>
            <a:lnSpc>
              <a:spcPct val="100000"/>
            </a:lnSpc>
          </a:pPr>
          <a:endParaRPr lang="en-US"/>
        </a:p>
      </dgm:t>
    </dgm:pt>
    <dgm:pt modelId="{43A8BA4D-17EB-DE4A-A6E9-E0998C9FEEB2}" type="sibTrans" cxnId="{814AE50D-9D4A-974F-AFE2-427FFF13ACF3}">
      <dgm:prSet/>
      <dgm:spPr/>
      <dgm:t>
        <a:bodyPr/>
        <a:lstStyle/>
        <a:p>
          <a:pPr>
            <a:lnSpc>
              <a:spcPct val="100000"/>
            </a:lnSpc>
          </a:pPr>
          <a:endParaRPr lang="en-US"/>
        </a:p>
      </dgm:t>
    </dgm:pt>
    <dgm:pt modelId="{D4D99259-B27E-EC48-B761-9E2B44AB7270}">
      <dgm:prSet custT="1"/>
      <dgm:spPr/>
      <dgm:t>
        <a:bodyPr/>
        <a:lstStyle/>
        <a:p>
          <a:pPr>
            <a:lnSpc>
              <a:spcPct val="100000"/>
            </a:lnSpc>
            <a:spcAft>
              <a:spcPts val="1000"/>
            </a:spcAft>
          </a:pPr>
          <a:r>
            <a:rPr lang="en-US" sz="1600" dirty="0"/>
            <a:t>Insider fraud in law enforcement agencies. </a:t>
          </a:r>
          <a:r>
            <a:rPr lang="en-US" sz="1800" b="0" dirty="0"/>
            <a:t> </a:t>
          </a:r>
          <a:endParaRPr lang="en-US" sz="1600" dirty="0"/>
        </a:p>
      </dgm:t>
    </dgm:pt>
    <dgm:pt modelId="{96F51957-356A-9F41-9440-87B55BA0B061}" type="parTrans" cxnId="{1C74AE39-4DE7-EE43-9525-F818A4062E8D}">
      <dgm:prSet/>
      <dgm:spPr/>
      <dgm:t>
        <a:bodyPr/>
        <a:lstStyle/>
        <a:p>
          <a:pPr>
            <a:lnSpc>
              <a:spcPct val="100000"/>
            </a:lnSpc>
          </a:pPr>
          <a:endParaRPr lang="en-US"/>
        </a:p>
      </dgm:t>
    </dgm:pt>
    <dgm:pt modelId="{E5603605-950B-8540-B4AF-0DE8A90B9767}" type="sibTrans" cxnId="{1C74AE39-4DE7-EE43-9525-F818A4062E8D}">
      <dgm:prSet/>
      <dgm:spPr/>
      <dgm:t>
        <a:bodyPr/>
        <a:lstStyle/>
        <a:p>
          <a:pPr>
            <a:lnSpc>
              <a:spcPct val="100000"/>
            </a:lnSpc>
          </a:pPr>
          <a:endParaRPr lang="en-US"/>
        </a:p>
      </dgm:t>
    </dgm:pt>
    <dgm:pt modelId="{A5AC58C4-138D-9546-AB9B-07431DD30966}">
      <dgm:prSet custT="1"/>
      <dgm:spPr/>
      <dgm:t>
        <a:bodyPr/>
        <a:lstStyle/>
        <a:p>
          <a:pPr>
            <a:lnSpc>
              <a:spcPct val="100000"/>
            </a:lnSpc>
            <a:spcAft>
              <a:spcPts val="1000"/>
            </a:spcAft>
          </a:pPr>
          <a:r>
            <a:rPr lang="en-US" sz="1600" b="0" dirty="0"/>
            <a:t>Data is shared among other programs in the CoC. </a:t>
          </a:r>
          <a:endParaRPr lang="en-US" sz="1600" dirty="0"/>
        </a:p>
      </dgm:t>
    </dgm:pt>
    <dgm:pt modelId="{D5E0717A-58FF-654D-A29A-E30D3257BE74}" type="parTrans" cxnId="{A6CA0F3A-D642-FD47-82BB-027194785846}">
      <dgm:prSet/>
      <dgm:spPr/>
      <dgm:t>
        <a:bodyPr/>
        <a:lstStyle/>
        <a:p>
          <a:pPr>
            <a:lnSpc>
              <a:spcPct val="100000"/>
            </a:lnSpc>
          </a:pPr>
          <a:endParaRPr lang="en-US"/>
        </a:p>
      </dgm:t>
    </dgm:pt>
    <dgm:pt modelId="{1A1DDE18-07FE-FC4A-A1FE-E5D993230245}" type="sibTrans" cxnId="{A6CA0F3A-D642-FD47-82BB-027194785846}">
      <dgm:prSet/>
      <dgm:spPr/>
      <dgm:t>
        <a:bodyPr/>
        <a:lstStyle/>
        <a:p>
          <a:pPr>
            <a:lnSpc>
              <a:spcPct val="100000"/>
            </a:lnSpc>
          </a:pPr>
          <a:endParaRPr lang="en-US"/>
        </a:p>
      </dgm:t>
    </dgm:pt>
    <dgm:pt modelId="{3782C09B-5E2C-A94E-B278-004F816A9D56}">
      <dgm:prSet custT="1"/>
      <dgm:spPr/>
      <dgm:t>
        <a:bodyPr/>
        <a:lstStyle/>
        <a:p>
          <a:pPr>
            <a:lnSpc>
              <a:spcPct val="100000"/>
            </a:lnSpc>
            <a:spcAft>
              <a:spcPts val="1000"/>
            </a:spcAft>
          </a:pPr>
          <a:r>
            <a:rPr lang="en-US" sz="1600" dirty="0"/>
            <a:t>An insider in another program can thus also breach confidentiality innocently -- if they fall prey to pretexting -- or maliciously via fraud. </a:t>
          </a:r>
        </a:p>
      </dgm:t>
    </dgm:pt>
    <dgm:pt modelId="{65568F43-4B5E-384D-969D-42192B1A855E}" type="parTrans" cxnId="{265FF510-2B3B-6340-AACB-4958D370EA64}">
      <dgm:prSet/>
      <dgm:spPr/>
      <dgm:t>
        <a:bodyPr/>
        <a:lstStyle/>
        <a:p>
          <a:endParaRPr lang="en-US"/>
        </a:p>
      </dgm:t>
    </dgm:pt>
    <dgm:pt modelId="{64438D69-83D5-354F-AB95-24443CD19D91}" type="sibTrans" cxnId="{265FF510-2B3B-6340-AACB-4958D370EA64}">
      <dgm:prSet/>
      <dgm:spPr/>
      <dgm:t>
        <a:bodyPr/>
        <a:lstStyle/>
        <a:p>
          <a:endParaRPr lang="en-US"/>
        </a:p>
      </dgm:t>
    </dgm:pt>
    <dgm:pt modelId="{4E9169DB-D01E-9543-B24F-8BB49514DA25}" type="pres">
      <dgm:prSet presAssocID="{F7D2F313-8CC2-F349-B83D-6C92D27A89AB}" presName="linear" presStyleCnt="0">
        <dgm:presLayoutVars>
          <dgm:dir/>
          <dgm:animLvl val="lvl"/>
          <dgm:resizeHandles val="exact"/>
        </dgm:presLayoutVars>
      </dgm:prSet>
      <dgm:spPr/>
    </dgm:pt>
    <dgm:pt modelId="{4FBE4E63-3B39-6F46-B9FD-D26A303D1C68}" type="pres">
      <dgm:prSet presAssocID="{7C8E109C-BB52-5947-93F3-BCEFEE67F8E1}" presName="parentLin" presStyleCnt="0"/>
      <dgm:spPr/>
    </dgm:pt>
    <dgm:pt modelId="{78CC655A-19CB-5540-855E-FCACE5D3E72E}" type="pres">
      <dgm:prSet presAssocID="{7C8E109C-BB52-5947-93F3-BCEFEE67F8E1}" presName="parentLeftMargin" presStyleLbl="node1" presStyleIdx="0" presStyleCnt="1"/>
      <dgm:spPr/>
    </dgm:pt>
    <dgm:pt modelId="{75F43F90-5445-8543-99B8-D283D2EF8765}" type="pres">
      <dgm:prSet presAssocID="{7C8E109C-BB52-5947-93F3-BCEFEE67F8E1}" presName="parentText" presStyleLbl="node1" presStyleIdx="0" presStyleCnt="1" custScaleX="139290" custScaleY="72696" custLinFactNeighborX="-48978" custLinFactNeighborY="-11868">
        <dgm:presLayoutVars>
          <dgm:chMax val="0"/>
          <dgm:bulletEnabled val="1"/>
        </dgm:presLayoutVars>
      </dgm:prSet>
      <dgm:spPr/>
    </dgm:pt>
    <dgm:pt modelId="{859DE23D-5571-0947-8DC2-1F1363048C24}" type="pres">
      <dgm:prSet presAssocID="{7C8E109C-BB52-5947-93F3-BCEFEE67F8E1}" presName="negativeSpace" presStyleCnt="0"/>
      <dgm:spPr/>
    </dgm:pt>
    <dgm:pt modelId="{32A43989-B00D-254F-8BC5-4C969DB98394}" type="pres">
      <dgm:prSet presAssocID="{7C8E109C-BB52-5947-93F3-BCEFEE67F8E1}" presName="childText" presStyleLbl="conFgAcc1" presStyleIdx="0" presStyleCnt="1">
        <dgm:presLayoutVars>
          <dgm:bulletEnabled val="1"/>
        </dgm:presLayoutVars>
      </dgm:prSet>
      <dgm:spPr/>
    </dgm:pt>
  </dgm:ptLst>
  <dgm:cxnLst>
    <dgm:cxn modelId="{FECC1C00-E77C-5A49-93C6-F03861225256}" type="presOf" srcId="{3782C09B-5E2C-A94E-B278-004F816A9D56}" destId="{32A43989-B00D-254F-8BC5-4C969DB98394}" srcOrd="0" destOrd="4" presId="urn:microsoft.com/office/officeart/2005/8/layout/list1"/>
    <dgm:cxn modelId="{814AE50D-9D4A-974F-AFE2-427FFF13ACF3}" srcId="{7C8E109C-BB52-5947-93F3-BCEFEE67F8E1}" destId="{6DEF6831-0D32-C149-A9D9-37A88416EE71}" srcOrd="1" destOrd="0" parTransId="{0EB0B573-326E-E54C-9D0B-542C915747FB}" sibTransId="{43A8BA4D-17EB-DE4A-A6E9-E0998C9FEEB2}"/>
    <dgm:cxn modelId="{265FF510-2B3B-6340-AACB-4958D370EA64}" srcId="{7C8E109C-BB52-5947-93F3-BCEFEE67F8E1}" destId="{3782C09B-5E2C-A94E-B278-004F816A9D56}" srcOrd="4" destOrd="0" parTransId="{65568F43-4B5E-384D-969D-42192B1A855E}" sibTransId="{64438D69-83D5-354F-AB95-24443CD19D91}"/>
    <dgm:cxn modelId="{2486D516-B14A-A449-AF41-4EA71C33086E}" type="presOf" srcId="{F7D2F313-8CC2-F349-B83D-6C92D27A89AB}" destId="{4E9169DB-D01E-9543-B24F-8BB49514DA25}" srcOrd="0" destOrd="0" presId="urn:microsoft.com/office/officeart/2005/8/layout/list1"/>
    <dgm:cxn modelId="{1C74AE39-4DE7-EE43-9525-F818A4062E8D}" srcId="{7C8E109C-BB52-5947-93F3-BCEFEE67F8E1}" destId="{D4D99259-B27E-EC48-B761-9E2B44AB7270}" srcOrd="2" destOrd="0" parTransId="{96F51957-356A-9F41-9440-87B55BA0B061}" sibTransId="{E5603605-950B-8540-B4AF-0DE8A90B9767}"/>
    <dgm:cxn modelId="{A6CA0F3A-D642-FD47-82BB-027194785846}" srcId="{7C8E109C-BB52-5947-93F3-BCEFEE67F8E1}" destId="{A5AC58C4-138D-9546-AB9B-07431DD30966}" srcOrd="3" destOrd="0" parTransId="{D5E0717A-58FF-654D-A29A-E30D3257BE74}" sibTransId="{1A1DDE18-07FE-FC4A-A1FE-E5D993230245}"/>
    <dgm:cxn modelId="{9F157A5A-E86C-CA4A-88D3-A02ABEE37909}" type="presOf" srcId="{F12E79B9-5247-EE46-BC3A-FF872C42FF3B}" destId="{32A43989-B00D-254F-8BC5-4C969DB98394}" srcOrd="0" destOrd="0" presId="urn:microsoft.com/office/officeart/2005/8/layout/list1"/>
    <dgm:cxn modelId="{5B842872-4426-4A41-BF6E-3DDD4F6AC1BB}" type="presOf" srcId="{D4D99259-B27E-EC48-B761-9E2B44AB7270}" destId="{32A43989-B00D-254F-8BC5-4C969DB98394}" srcOrd="0" destOrd="2" presId="urn:microsoft.com/office/officeart/2005/8/layout/list1"/>
    <dgm:cxn modelId="{E6D53C74-CED2-7341-958C-D3D7CB07C2D0}" type="presOf" srcId="{A5AC58C4-138D-9546-AB9B-07431DD30966}" destId="{32A43989-B00D-254F-8BC5-4C969DB98394}" srcOrd="0" destOrd="3" presId="urn:microsoft.com/office/officeart/2005/8/layout/list1"/>
    <dgm:cxn modelId="{215B4774-3EFC-FB49-B08A-923E09532C04}" srcId="{F7D2F313-8CC2-F349-B83D-6C92D27A89AB}" destId="{7C8E109C-BB52-5947-93F3-BCEFEE67F8E1}" srcOrd="0" destOrd="0" parTransId="{2D2A4553-4EDE-7C4F-9F7D-E4F75BAEB04B}" sibTransId="{FC0AA489-087A-0542-BC94-C347FDEF69B6}"/>
    <dgm:cxn modelId="{AFD471C5-F9F0-A74C-82B1-661FC61523F7}" srcId="{7C8E109C-BB52-5947-93F3-BCEFEE67F8E1}" destId="{F12E79B9-5247-EE46-BC3A-FF872C42FF3B}" srcOrd="0" destOrd="0" parTransId="{1B0A3B5A-D1F3-C241-9627-D084968757F8}" sibTransId="{AF7EB9A1-D8A6-5B4E-A1E7-9F2E0376131C}"/>
    <dgm:cxn modelId="{BD2C7AE5-F7E5-5040-8D6E-1C5575D693DA}" type="presOf" srcId="{6DEF6831-0D32-C149-A9D9-37A88416EE71}" destId="{32A43989-B00D-254F-8BC5-4C969DB98394}" srcOrd="0" destOrd="1" presId="urn:microsoft.com/office/officeart/2005/8/layout/list1"/>
    <dgm:cxn modelId="{1E4360F7-C4BA-6041-8F05-BE2F5A138B94}" type="presOf" srcId="{7C8E109C-BB52-5947-93F3-BCEFEE67F8E1}" destId="{75F43F90-5445-8543-99B8-D283D2EF8765}" srcOrd="1" destOrd="0" presId="urn:microsoft.com/office/officeart/2005/8/layout/list1"/>
    <dgm:cxn modelId="{295906F8-AE28-C944-99AA-7F6614761A49}" type="presOf" srcId="{7C8E109C-BB52-5947-93F3-BCEFEE67F8E1}" destId="{78CC655A-19CB-5540-855E-FCACE5D3E72E}" srcOrd="0" destOrd="0" presId="urn:microsoft.com/office/officeart/2005/8/layout/list1"/>
    <dgm:cxn modelId="{1FDEFFF4-4226-DF43-B7D6-9CB2337D9E78}" type="presParOf" srcId="{4E9169DB-D01E-9543-B24F-8BB49514DA25}" destId="{4FBE4E63-3B39-6F46-B9FD-D26A303D1C68}" srcOrd="0" destOrd="0" presId="urn:microsoft.com/office/officeart/2005/8/layout/list1"/>
    <dgm:cxn modelId="{B4BB1274-93E9-FA4D-8B93-E184E98B9BF4}" type="presParOf" srcId="{4FBE4E63-3B39-6F46-B9FD-D26A303D1C68}" destId="{78CC655A-19CB-5540-855E-FCACE5D3E72E}" srcOrd="0" destOrd="0" presId="urn:microsoft.com/office/officeart/2005/8/layout/list1"/>
    <dgm:cxn modelId="{053698CB-C6EB-0B47-83F7-1BC151AFDD50}" type="presParOf" srcId="{4FBE4E63-3B39-6F46-B9FD-D26A303D1C68}" destId="{75F43F90-5445-8543-99B8-D283D2EF8765}" srcOrd="1" destOrd="0" presId="urn:microsoft.com/office/officeart/2005/8/layout/list1"/>
    <dgm:cxn modelId="{351013A8-C642-6945-B313-A8B0C1943D47}" type="presParOf" srcId="{4E9169DB-D01E-9543-B24F-8BB49514DA25}" destId="{859DE23D-5571-0947-8DC2-1F1363048C24}" srcOrd="1" destOrd="0" presId="urn:microsoft.com/office/officeart/2005/8/layout/list1"/>
    <dgm:cxn modelId="{E0705857-42C8-284A-B399-0F15BA798260}" type="presParOf" srcId="{4E9169DB-D01E-9543-B24F-8BB49514DA25}" destId="{32A43989-B00D-254F-8BC5-4C969DB9839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0F37F67-E399-9846-9461-261B21A0A681}" type="doc">
      <dgm:prSet loTypeId="urn:microsoft.com/office/officeart/2005/8/layout/list1" loCatId="list" qsTypeId="urn:microsoft.com/office/officeart/2005/8/quickstyle/simple3" qsCatId="simple" csTypeId="urn:microsoft.com/office/officeart/2005/8/colors/accent5_2" csCatId="accent5" phldr="1"/>
      <dgm:spPr/>
      <dgm:t>
        <a:bodyPr/>
        <a:lstStyle/>
        <a:p>
          <a:endParaRPr lang="en-US"/>
        </a:p>
      </dgm:t>
    </dgm:pt>
    <dgm:pt modelId="{092FF6FD-A7D5-654B-B52B-0EBAB16F7072}">
      <dgm:prSet custT="1"/>
      <dgm:spPr/>
      <dgm:t>
        <a:bodyPr/>
        <a:lstStyle/>
        <a:p>
          <a:pPr>
            <a:lnSpc>
              <a:spcPct val="100000"/>
            </a:lnSpc>
          </a:pPr>
          <a:r>
            <a:rPr lang="en-US" sz="1800" b="1" dirty="0"/>
            <a:t>Identification in supposedly de-identified data may create risks that data collectors do not see. </a:t>
          </a:r>
        </a:p>
      </dgm:t>
    </dgm:pt>
    <dgm:pt modelId="{4365D793-B55E-5440-AE37-AA706EE70CC6}" type="parTrans" cxnId="{5DB3FA56-5580-C145-84E3-8CC091CB0ECC}">
      <dgm:prSet/>
      <dgm:spPr/>
      <dgm:t>
        <a:bodyPr/>
        <a:lstStyle/>
        <a:p>
          <a:pPr>
            <a:lnSpc>
              <a:spcPct val="100000"/>
            </a:lnSpc>
          </a:pPr>
          <a:endParaRPr lang="en-US" sz="1600"/>
        </a:p>
      </dgm:t>
    </dgm:pt>
    <dgm:pt modelId="{8E42D0E1-DE0F-ED49-B914-D45EF184E612}" type="sibTrans" cxnId="{5DB3FA56-5580-C145-84E3-8CC091CB0ECC}">
      <dgm:prSet/>
      <dgm:spPr/>
      <dgm:t>
        <a:bodyPr/>
        <a:lstStyle/>
        <a:p>
          <a:pPr>
            <a:lnSpc>
              <a:spcPct val="100000"/>
            </a:lnSpc>
          </a:pPr>
          <a:endParaRPr lang="en-US" sz="1600"/>
        </a:p>
      </dgm:t>
    </dgm:pt>
    <dgm:pt modelId="{0EB17619-0B29-2B4E-96BB-56A4839BD796}">
      <dgm:prSet custT="1"/>
      <dgm:spPr/>
      <dgm:t>
        <a:bodyPr/>
        <a:lstStyle/>
        <a:p>
          <a:pPr>
            <a:lnSpc>
              <a:spcPct val="100000"/>
            </a:lnSpc>
          </a:pPr>
          <a:r>
            <a:rPr lang="en-US" sz="1600" dirty="0"/>
            <a:t>Though the clarification exempts submission of name, SSN and address, other universal data elements can serve to identify individuals, a birthday, zip code and gender may be enough to identify someone. </a:t>
          </a:r>
        </a:p>
      </dgm:t>
    </dgm:pt>
    <dgm:pt modelId="{0B57D1F9-A552-7642-A587-A13DC8836C76}" type="parTrans" cxnId="{BFB78E94-5F2D-3C40-A202-87108F2C509B}">
      <dgm:prSet/>
      <dgm:spPr/>
      <dgm:t>
        <a:bodyPr/>
        <a:lstStyle/>
        <a:p>
          <a:pPr>
            <a:lnSpc>
              <a:spcPct val="100000"/>
            </a:lnSpc>
          </a:pPr>
          <a:endParaRPr lang="en-US" sz="1600"/>
        </a:p>
      </dgm:t>
    </dgm:pt>
    <dgm:pt modelId="{6AFD1673-9994-1547-BC5C-2CD8F60725C9}" type="sibTrans" cxnId="{BFB78E94-5F2D-3C40-A202-87108F2C509B}">
      <dgm:prSet/>
      <dgm:spPr/>
      <dgm:t>
        <a:bodyPr/>
        <a:lstStyle/>
        <a:p>
          <a:pPr>
            <a:lnSpc>
              <a:spcPct val="100000"/>
            </a:lnSpc>
          </a:pPr>
          <a:endParaRPr lang="en-US" sz="1600"/>
        </a:p>
      </dgm:t>
    </dgm:pt>
    <dgm:pt modelId="{7C65F988-9B7B-4144-B26C-F1CC2363E27B}">
      <dgm:prSet custT="1"/>
      <dgm:spPr/>
      <dgm:t>
        <a:bodyPr/>
        <a:lstStyle/>
        <a:p>
          <a:pPr>
            <a:lnSpc>
              <a:spcPct val="100000"/>
            </a:lnSpc>
          </a:pPr>
          <a:r>
            <a:rPr lang="en-US" sz="1600" dirty="0"/>
            <a:t>Please see the training from 12/16/21 on what “de-identified” information goes into HMIS.</a:t>
          </a:r>
        </a:p>
      </dgm:t>
    </dgm:pt>
    <dgm:pt modelId="{38522BDA-28F2-9545-8ED2-67E55D407667}" type="parTrans" cxnId="{4252601B-7631-D346-ABA9-452F25448EAB}">
      <dgm:prSet/>
      <dgm:spPr/>
      <dgm:t>
        <a:bodyPr/>
        <a:lstStyle/>
        <a:p>
          <a:pPr>
            <a:lnSpc>
              <a:spcPct val="100000"/>
            </a:lnSpc>
          </a:pPr>
          <a:endParaRPr lang="en-US" sz="1600"/>
        </a:p>
      </dgm:t>
    </dgm:pt>
    <dgm:pt modelId="{1AB3F081-330D-384E-84D7-529C1AA89C44}" type="sibTrans" cxnId="{4252601B-7631-D346-ABA9-452F25448EAB}">
      <dgm:prSet/>
      <dgm:spPr/>
      <dgm:t>
        <a:bodyPr/>
        <a:lstStyle/>
        <a:p>
          <a:pPr>
            <a:lnSpc>
              <a:spcPct val="100000"/>
            </a:lnSpc>
          </a:pPr>
          <a:endParaRPr lang="en-US" sz="1600"/>
        </a:p>
      </dgm:t>
    </dgm:pt>
    <dgm:pt modelId="{0C857E6B-B347-4941-AE6D-FD131168CBBC}">
      <dgm:prSet custT="1"/>
      <dgm:spPr/>
      <dgm:t>
        <a:bodyPr/>
        <a:lstStyle/>
        <a:p>
          <a:pPr>
            <a:lnSpc>
              <a:spcPct val="100000"/>
            </a:lnSpc>
          </a:pPr>
          <a:r>
            <a:rPr lang="en-US" sz="1800" b="1"/>
            <a:t>Identification via demographics could be even easier in certain contexts. </a:t>
          </a:r>
        </a:p>
      </dgm:t>
    </dgm:pt>
    <dgm:pt modelId="{8F461022-F634-7B4F-B823-8C8BF9913BFC}" type="parTrans" cxnId="{20155207-5671-A244-878F-9CB11D53D22D}">
      <dgm:prSet/>
      <dgm:spPr/>
      <dgm:t>
        <a:bodyPr/>
        <a:lstStyle/>
        <a:p>
          <a:pPr>
            <a:lnSpc>
              <a:spcPct val="100000"/>
            </a:lnSpc>
          </a:pPr>
          <a:endParaRPr lang="en-US" sz="1600"/>
        </a:p>
      </dgm:t>
    </dgm:pt>
    <dgm:pt modelId="{7956EAE0-71F8-434E-B9D7-4C9E39E8549E}" type="sibTrans" cxnId="{20155207-5671-A244-878F-9CB11D53D22D}">
      <dgm:prSet/>
      <dgm:spPr/>
      <dgm:t>
        <a:bodyPr/>
        <a:lstStyle/>
        <a:p>
          <a:pPr>
            <a:lnSpc>
              <a:spcPct val="100000"/>
            </a:lnSpc>
          </a:pPr>
          <a:endParaRPr lang="en-US" sz="1600"/>
        </a:p>
      </dgm:t>
    </dgm:pt>
    <dgm:pt modelId="{44609EBD-63D8-3040-9378-8D3CAD7B0C75}">
      <dgm:prSet custT="1"/>
      <dgm:spPr/>
      <dgm:t>
        <a:bodyPr/>
        <a:lstStyle/>
        <a:p>
          <a:pPr>
            <a:lnSpc>
              <a:spcPct val="100000"/>
            </a:lnSpc>
          </a:pPr>
          <a:r>
            <a:rPr lang="en-US" sz="1600"/>
            <a:t>In some small communities, a demographic description including gender, children's information, zip code, ethnicity and age may be able to identify an individual. They may not identify the individual to a statistician, or an employee of the program, but an abuser searching for their victim will know what patterns to look for. </a:t>
          </a:r>
        </a:p>
      </dgm:t>
    </dgm:pt>
    <dgm:pt modelId="{E1BF53C9-CB58-524C-B60E-9D37F7FB9B9C}" type="parTrans" cxnId="{A6029564-2AE2-544B-B7EB-602A0348DE71}">
      <dgm:prSet/>
      <dgm:spPr/>
      <dgm:t>
        <a:bodyPr/>
        <a:lstStyle/>
        <a:p>
          <a:pPr>
            <a:lnSpc>
              <a:spcPct val="100000"/>
            </a:lnSpc>
          </a:pPr>
          <a:endParaRPr lang="en-US" sz="1600"/>
        </a:p>
      </dgm:t>
    </dgm:pt>
    <dgm:pt modelId="{91059773-C9C5-A447-B189-EFFF8BC5AD1D}" type="sibTrans" cxnId="{A6029564-2AE2-544B-B7EB-602A0348DE71}">
      <dgm:prSet/>
      <dgm:spPr/>
      <dgm:t>
        <a:bodyPr/>
        <a:lstStyle/>
        <a:p>
          <a:pPr>
            <a:lnSpc>
              <a:spcPct val="100000"/>
            </a:lnSpc>
          </a:pPr>
          <a:endParaRPr lang="en-US" sz="1600"/>
        </a:p>
      </dgm:t>
    </dgm:pt>
    <dgm:pt modelId="{8E2C86A0-EE7E-ED45-8841-406408B27F2F}" type="pres">
      <dgm:prSet presAssocID="{20F37F67-E399-9846-9461-261B21A0A681}" presName="linear" presStyleCnt="0">
        <dgm:presLayoutVars>
          <dgm:dir/>
          <dgm:animLvl val="lvl"/>
          <dgm:resizeHandles val="exact"/>
        </dgm:presLayoutVars>
      </dgm:prSet>
      <dgm:spPr/>
    </dgm:pt>
    <dgm:pt modelId="{77C0BA00-D507-064D-A2CF-5CED89C2937F}" type="pres">
      <dgm:prSet presAssocID="{092FF6FD-A7D5-654B-B52B-0EBAB16F7072}" presName="parentLin" presStyleCnt="0"/>
      <dgm:spPr/>
    </dgm:pt>
    <dgm:pt modelId="{7ECFE191-9450-EF4B-8A2D-DE84B3FBC382}" type="pres">
      <dgm:prSet presAssocID="{092FF6FD-A7D5-654B-B52B-0EBAB16F7072}" presName="parentLeftMargin" presStyleLbl="node1" presStyleIdx="0" presStyleCnt="2"/>
      <dgm:spPr/>
    </dgm:pt>
    <dgm:pt modelId="{84BF1013-CA25-A544-9AA6-FCF9884A1E3B}" type="pres">
      <dgm:prSet presAssocID="{092FF6FD-A7D5-654B-B52B-0EBAB16F7072}" presName="parentText" presStyleLbl="node1" presStyleIdx="0" presStyleCnt="2" custScaleX="142857" custLinFactNeighborX="-49743">
        <dgm:presLayoutVars>
          <dgm:chMax val="0"/>
          <dgm:bulletEnabled val="1"/>
        </dgm:presLayoutVars>
      </dgm:prSet>
      <dgm:spPr/>
    </dgm:pt>
    <dgm:pt modelId="{BC58C9AE-4755-3946-883F-8AF66726E2D4}" type="pres">
      <dgm:prSet presAssocID="{092FF6FD-A7D5-654B-B52B-0EBAB16F7072}" presName="negativeSpace" presStyleCnt="0"/>
      <dgm:spPr/>
    </dgm:pt>
    <dgm:pt modelId="{F89393EC-77C7-0D4A-B94F-3DEBE455B9BB}" type="pres">
      <dgm:prSet presAssocID="{092FF6FD-A7D5-654B-B52B-0EBAB16F7072}" presName="childText" presStyleLbl="conFgAcc1" presStyleIdx="0" presStyleCnt="2">
        <dgm:presLayoutVars>
          <dgm:bulletEnabled val="1"/>
        </dgm:presLayoutVars>
      </dgm:prSet>
      <dgm:spPr/>
    </dgm:pt>
    <dgm:pt modelId="{D19435AD-B715-314C-9722-613D8170DC38}" type="pres">
      <dgm:prSet presAssocID="{8E42D0E1-DE0F-ED49-B914-D45EF184E612}" presName="spaceBetweenRectangles" presStyleCnt="0"/>
      <dgm:spPr/>
    </dgm:pt>
    <dgm:pt modelId="{EB0CCAC3-A691-8647-88E1-2CF99D19800C}" type="pres">
      <dgm:prSet presAssocID="{0C857E6B-B347-4941-AE6D-FD131168CBBC}" presName="parentLin" presStyleCnt="0"/>
      <dgm:spPr/>
    </dgm:pt>
    <dgm:pt modelId="{55C33BE7-E1F8-7A43-ABC1-A0C346949312}" type="pres">
      <dgm:prSet presAssocID="{0C857E6B-B347-4941-AE6D-FD131168CBBC}" presName="parentLeftMargin" presStyleLbl="node1" presStyleIdx="0" presStyleCnt="2"/>
      <dgm:spPr/>
    </dgm:pt>
    <dgm:pt modelId="{D24521AE-F6B1-7C40-B3D5-5137686D0B41}" type="pres">
      <dgm:prSet presAssocID="{0C857E6B-B347-4941-AE6D-FD131168CBBC}" presName="parentText" presStyleLbl="node1" presStyleIdx="1" presStyleCnt="2" custScaleX="142857" custLinFactNeighborX="-49743">
        <dgm:presLayoutVars>
          <dgm:chMax val="0"/>
          <dgm:bulletEnabled val="1"/>
        </dgm:presLayoutVars>
      </dgm:prSet>
      <dgm:spPr/>
    </dgm:pt>
    <dgm:pt modelId="{81BEFDC9-774F-A048-8346-032A9C4F2C15}" type="pres">
      <dgm:prSet presAssocID="{0C857E6B-B347-4941-AE6D-FD131168CBBC}" presName="negativeSpace" presStyleCnt="0"/>
      <dgm:spPr/>
    </dgm:pt>
    <dgm:pt modelId="{B07CAD0F-BCED-0F47-A695-E426F50CFCE3}" type="pres">
      <dgm:prSet presAssocID="{0C857E6B-B347-4941-AE6D-FD131168CBBC}" presName="childText" presStyleLbl="conFgAcc1" presStyleIdx="1" presStyleCnt="2">
        <dgm:presLayoutVars>
          <dgm:bulletEnabled val="1"/>
        </dgm:presLayoutVars>
      </dgm:prSet>
      <dgm:spPr/>
    </dgm:pt>
  </dgm:ptLst>
  <dgm:cxnLst>
    <dgm:cxn modelId="{20155207-5671-A244-878F-9CB11D53D22D}" srcId="{20F37F67-E399-9846-9461-261B21A0A681}" destId="{0C857E6B-B347-4941-AE6D-FD131168CBBC}" srcOrd="1" destOrd="0" parTransId="{8F461022-F634-7B4F-B823-8C8BF9913BFC}" sibTransId="{7956EAE0-71F8-434E-B9D7-4C9E39E8549E}"/>
    <dgm:cxn modelId="{4252601B-7631-D346-ABA9-452F25448EAB}" srcId="{092FF6FD-A7D5-654B-B52B-0EBAB16F7072}" destId="{7C65F988-9B7B-4144-B26C-F1CC2363E27B}" srcOrd="1" destOrd="0" parTransId="{38522BDA-28F2-9545-8ED2-67E55D407667}" sibTransId="{1AB3F081-330D-384E-84D7-529C1AA89C44}"/>
    <dgm:cxn modelId="{2AD20B22-C6D1-2947-91F2-702244A615C7}" type="presOf" srcId="{20F37F67-E399-9846-9461-261B21A0A681}" destId="{8E2C86A0-EE7E-ED45-8841-406408B27F2F}" srcOrd="0" destOrd="0" presId="urn:microsoft.com/office/officeart/2005/8/layout/list1"/>
    <dgm:cxn modelId="{6FAB972D-49E7-F842-925F-DB3ABF5455B4}" type="presOf" srcId="{092FF6FD-A7D5-654B-B52B-0EBAB16F7072}" destId="{84BF1013-CA25-A544-9AA6-FCF9884A1E3B}" srcOrd="1" destOrd="0" presId="urn:microsoft.com/office/officeart/2005/8/layout/list1"/>
    <dgm:cxn modelId="{5DB3FA56-5580-C145-84E3-8CC091CB0ECC}" srcId="{20F37F67-E399-9846-9461-261B21A0A681}" destId="{092FF6FD-A7D5-654B-B52B-0EBAB16F7072}" srcOrd="0" destOrd="0" parTransId="{4365D793-B55E-5440-AE37-AA706EE70CC6}" sibTransId="{8E42D0E1-DE0F-ED49-B914-D45EF184E612}"/>
    <dgm:cxn modelId="{A6029564-2AE2-544B-B7EB-602A0348DE71}" srcId="{0C857E6B-B347-4941-AE6D-FD131168CBBC}" destId="{44609EBD-63D8-3040-9378-8D3CAD7B0C75}" srcOrd="0" destOrd="0" parTransId="{E1BF53C9-CB58-524C-B60E-9D37F7FB9B9C}" sibTransId="{91059773-C9C5-A447-B189-EFFF8BC5AD1D}"/>
    <dgm:cxn modelId="{2694ED73-B6B6-2E4F-B51A-417DA46ADBA5}" type="presOf" srcId="{0EB17619-0B29-2B4E-96BB-56A4839BD796}" destId="{F89393EC-77C7-0D4A-B94F-3DEBE455B9BB}" srcOrd="0" destOrd="0" presId="urn:microsoft.com/office/officeart/2005/8/layout/list1"/>
    <dgm:cxn modelId="{3A46EC86-6391-E645-849E-FE74C8124767}" type="presOf" srcId="{0C857E6B-B347-4941-AE6D-FD131168CBBC}" destId="{55C33BE7-E1F8-7A43-ABC1-A0C346949312}" srcOrd="0" destOrd="0" presId="urn:microsoft.com/office/officeart/2005/8/layout/list1"/>
    <dgm:cxn modelId="{BFB78E94-5F2D-3C40-A202-87108F2C509B}" srcId="{092FF6FD-A7D5-654B-B52B-0EBAB16F7072}" destId="{0EB17619-0B29-2B4E-96BB-56A4839BD796}" srcOrd="0" destOrd="0" parTransId="{0B57D1F9-A552-7642-A587-A13DC8836C76}" sibTransId="{6AFD1673-9994-1547-BC5C-2CD8F60725C9}"/>
    <dgm:cxn modelId="{95155BCE-787D-DD44-881B-DCE6034D08AE}" type="presOf" srcId="{0C857E6B-B347-4941-AE6D-FD131168CBBC}" destId="{D24521AE-F6B1-7C40-B3D5-5137686D0B41}" srcOrd="1" destOrd="0" presId="urn:microsoft.com/office/officeart/2005/8/layout/list1"/>
    <dgm:cxn modelId="{26AB56D0-4847-BA4A-9AD9-4CBEA8CFB807}" type="presOf" srcId="{7C65F988-9B7B-4144-B26C-F1CC2363E27B}" destId="{F89393EC-77C7-0D4A-B94F-3DEBE455B9BB}" srcOrd="0" destOrd="1" presId="urn:microsoft.com/office/officeart/2005/8/layout/list1"/>
    <dgm:cxn modelId="{6A9F84DE-2DBF-7543-88F6-7294DB10DE04}" type="presOf" srcId="{092FF6FD-A7D5-654B-B52B-0EBAB16F7072}" destId="{7ECFE191-9450-EF4B-8A2D-DE84B3FBC382}" srcOrd="0" destOrd="0" presId="urn:microsoft.com/office/officeart/2005/8/layout/list1"/>
    <dgm:cxn modelId="{4F1DD5F8-3BA4-F445-8380-C58FF9CD34EC}" type="presOf" srcId="{44609EBD-63D8-3040-9378-8D3CAD7B0C75}" destId="{B07CAD0F-BCED-0F47-A695-E426F50CFCE3}" srcOrd="0" destOrd="0" presId="urn:microsoft.com/office/officeart/2005/8/layout/list1"/>
    <dgm:cxn modelId="{21480AF7-A0C5-3C4D-A281-7B5DC3C12290}" type="presParOf" srcId="{8E2C86A0-EE7E-ED45-8841-406408B27F2F}" destId="{77C0BA00-D507-064D-A2CF-5CED89C2937F}" srcOrd="0" destOrd="0" presId="urn:microsoft.com/office/officeart/2005/8/layout/list1"/>
    <dgm:cxn modelId="{97E9A5A8-3DFB-E84E-9D2A-3305C107C4C0}" type="presParOf" srcId="{77C0BA00-D507-064D-A2CF-5CED89C2937F}" destId="{7ECFE191-9450-EF4B-8A2D-DE84B3FBC382}" srcOrd="0" destOrd="0" presId="urn:microsoft.com/office/officeart/2005/8/layout/list1"/>
    <dgm:cxn modelId="{0BE76C99-45EF-AB49-BC5D-3A7BF29DF7C5}" type="presParOf" srcId="{77C0BA00-D507-064D-A2CF-5CED89C2937F}" destId="{84BF1013-CA25-A544-9AA6-FCF9884A1E3B}" srcOrd="1" destOrd="0" presId="urn:microsoft.com/office/officeart/2005/8/layout/list1"/>
    <dgm:cxn modelId="{9602133C-A3FE-4A41-A0A3-9011B2DE25FC}" type="presParOf" srcId="{8E2C86A0-EE7E-ED45-8841-406408B27F2F}" destId="{BC58C9AE-4755-3946-883F-8AF66726E2D4}" srcOrd="1" destOrd="0" presId="urn:microsoft.com/office/officeart/2005/8/layout/list1"/>
    <dgm:cxn modelId="{D4AB5391-4B2F-AF40-B9B9-E8E842D77471}" type="presParOf" srcId="{8E2C86A0-EE7E-ED45-8841-406408B27F2F}" destId="{F89393EC-77C7-0D4A-B94F-3DEBE455B9BB}" srcOrd="2" destOrd="0" presId="urn:microsoft.com/office/officeart/2005/8/layout/list1"/>
    <dgm:cxn modelId="{6183720E-A172-1549-A25C-38E636AE0701}" type="presParOf" srcId="{8E2C86A0-EE7E-ED45-8841-406408B27F2F}" destId="{D19435AD-B715-314C-9722-613D8170DC38}" srcOrd="3" destOrd="0" presId="urn:microsoft.com/office/officeart/2005/8/layout/list1"/>
    <dgm:cxn modelId="{67DFD0FC-C66A-BF4F-8A17-3DCE45654A13}" type="presParOf" srcId="{8E2C86A0-EE7E-ED45-8841-406408B27F2F}" destId="{EB0CCAC3-A691-8647-88E1-2CF99D19800C}" srcOrd="4" destOrd="0" presId="urn:microsoft.com/office/officeart/2005/8/layout/list1"/>
    <dgm:cxn modelId="{5CBEA350-B517-D045-BBF9-0E28C991C1F6}" type="presParOf" srcId="{EB0CCAC3-A691-8647-88E1-2CF99D19800C}" destId="{55C33BE7-E1F8-7A43-ABC1-A0C346949312}" srcOrd="0" destOrd="0" presId="urn:microsoft.com/office/officeart/2005/8/layout/list1"/>
    <dgm:cxn modelId="{8970AE4C-27AE-C94F-9350-257172786658}" type="presParOf" srcId="{EB0CCAC3-A691-8647-88E1-2CF99D19800C}" destId="{D24521AE-F6B1-7C40-B3D5-5137686D0B41}" srcOrd="1" destOrd="0" presId="urn:microsoft.com/office/officeart/2005/8/layout/list1"/>
    <dgm:cxn modelId="{6A9AD56C-A25C-B641-BAED-FA2C5E9AFFCF}" type="presParOf" srcId="{8E2C86A0-EE7E-ED45-8841-406408B27F2F}" destId="{81BEFDC9-774F-A048-8346-032A9C4F2C15}" srcOrd="5" destOrd="0" presId="urn:microsoft.com/office/officeart/2005/8/layout/list1"/>
    <dgm:cxn modelId="{A59BDBE9-B8B5-BC41-B9F9-EA44760BC5A4}" type="presParOf" srcId="{8E2C86A0-EE7E-ED45-8841-406408B27F2F}" destId="{B07CAD0F-BCED-0F47-A695-E426F50CFCE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7D2F313-8CC2-F349-B83D-6C92D27A89AB}" type="doc">
      <dgm:prSet loTypeId="urn:microsoft.com/office/officeart/2005/8/layout/list1" loCatId="list" qsTypeId="urn:microsoft.com/office/officeart/2005/8/quickstyle/simple3" qsCatId="simple" csTypeId="urn:microsoft.com/office/officeart/2005/8/colors/accent1_3" csCatId="accent1" phldr="1"/>
      <dgm:spPr/>
      <dgm:t>
        <a:bodyPr/>
        <a:lstStyle/>
        <a:p>
          <a:endParaRPr lang="en-US"/>
        </a:p>
      </dgm:t>
    </dgm:pt>
    <dgm:pt modelId="{66E2B6E1-407C-A440-81DF-3E5F8D646F16}">
      <dgm:prSet custT="1"/>
      <dgm:spPr/>
      <dgm:t>
        <a:bodyPr/>
        <a:lstStyle/>
        <a:p>
          <a:pPr>
            <a:lnSpc>
              <a:spcPct val="100000"/>
            </a:lnSpc>
          </a:pPr>
          <a:r>
            <a:rPr lang="en-US" sz="1800" b="1" dirty="0"/>
            <a:t>The baseline privacy standards permit data collection under a model of "inferred consent."</a:t>
          </a:r>
        </a:p>
      </dgm:t>
    </dgm:pt>
    <dgm:pt modelId="{A42BA7CD-8C38-7449-94EE-0831B17F1A5B}" type="parTrans" cxnId="{FFA1834B-9379-CC4C-8373-14AF6E0A431D}">
      <dgm:prSet/>
      <dgm:spPr/>
      <dgm:t>
        <a:bodyPr/>
        <a:lstStyle/>
        <a:p>
          <a:pPr>
            <a:lnSpc>
              <a:spcPct val="100000"/>
            </a:lnSpc>
          </a:pPr>
          <a:endParaRPr lang="en-US"/>
        </a:p>
      </dgm:t>
    </dgm:pt>
    <dgm:pt modelId="{129A474D-F8CB-CD49-B722-8F878407C7BD}" type="sibTrans" cxnId="{FFA1834B-9379-CC4C-8373-14AF6E0A431D}">
      <dgm:prSet/>
      <dgm:spPr/>
      <dgm:t>
        <a:bodyPr/>
        <a:lstStyle/>
        <a:p>
          <a:pPr>
            <a:lnSpc>
              <a:spcPct val="100000"/>
            </a:lnSpc>
          </a:pPr>
          <a:endParaRPr lang="en-US"/>
        </a:p>
      </dgm:t>
    </dgm:pt>
    <dgm:pt modelId="{DD110FFB-5F78-3D4F-B9CB-12EBDBE2F675}">
      <dgm:prSet custT="1"/>
      <dgm:spPr/>
      <dgm:t>
        <a:bodyPr/>
        <a:lstStyle/>
        <a:p>
          <a:pPr>
            <a:lnSpc>
              <a:spcPct val="100000"/>
            </a:lnSpc>
            <a:spcAft>
              <a:spcPts val="1000"/>
            </a:spcAft>
          </a:pPr>
          <a:r>
            <a:rPr lang="en-US" sz="1600" dirty="0"/>
            <a:t>The practice of inferring consent to data collection means that domestic violence survivors will be giving up data in fear that if they do not, they will not receive shelter, and thus their data will be entered into the HMIS. </a:t>
          </a:r>
        </a:p>
      </dgm:t>
    </dgm:pt>
    <dgm:pt modelId="{30B2AE4A-1799-D045-B6B1-6837F12D77A8}" type="parTrans" cxnId="{7AD5017D-CDBA-CB49-825A-2645E4FBE011}">
      <dgm:prSet/>
      <dgm:spPr/>
      <dgm:t>
        <a:bodyPr/>
        <a:lstStyle/>
        <a:p>
          <a:pPr>
            <a:lnSpc>
              <a:spcPct val="100000"/>
            </a:lnSpc>
          </a:pPr>
          <a:endParaRPr lang="en-US"/>
        </a:p>
      </dgm:t>
    </dgm:pt>
    <dgm:pt modelId="{2BCA56AA-C9CD-5F48-8E97-27472926BF97}" type="sibTrans" cxnId="{7AD5017D-CDBA-CB49-825A-2645E4FBE011}">
      <dgm:prSet/>
      <dgm:spPr/>
      <dgm:t>
        <a:bodyPr/>
        <a:lstStyle/>
        <a:p>
          <a:pPr>
            <a:lnSpc>
              <a:spcPct val="100000"/>
            </a:lnSpc>
          </a:pPr>
          <a:endParaRPr lang="en-US"/>
        </a:p>
      </dgm:t>
    </dgm:pt>
    <dgm:pt modelId="{0A4C151E-2E41-514A-828A-D8C9FA6CABE9}">
      <dgm:prSet custT="1"/>
      <dgm:spPr/>
      <dgm:t>
        <a:bodyPr/>
        <a:lstStyle/>
        <a:p>
          <a:pPr>
            <a:lnSpc>
              <a:spcPct val="100000"/>
            </a:lnSpc>
            <a:spcAft>
              <a:spcPts val="1000"/>
            </a:spcAft>
          </a:pPr>
          <a:r>
            <a:rPr lang="en-US" sz="1600" dirty="0"/>
            <a:t>VAWA 2005 included changes to the collection of data from domestic violence service providers for HMIS.</a:t>
          </a:r>
        </a:p>
      </dgm:t>
    </dgm:pt>
    <dgm:pt modelId="{C6A6AEC0-A0BF-6442-A280-7241C25C29E8}" type="parTrans" cxnId="{9BC903B9-253E-1546-AD2D-E3E9EECACA72}">
      <dgm:prSet/>
      <dgm:spPr/>
      <dgm:t>
        <a:bodyPr/>
        <a:lstStyle/>
        <a:p>
          <a:endParaRPr lang="en-US"/>
        </a:p>
      </dgm:t>
    </dgm:pt>
    <dgm:pt modelId="{2D26FA13-DD1A-FC47-9C18-A6F7C9490357}" type="sibTrans" cxnId="{9BC903B9-253E-1546-AD2D-E3E9EECACA72}">
      <dgm:prSet/>
      <dgm:spPr/>
      <dgm:t>
        <a:bodyPr/>
        <a:lstStyle/>
        <a:p>
          <a:endParaRPr lang="en-US"/>
        </a:p>
      </dgm:t>
    </dgm:pt>
    <dgm:pt modelId="{2AE35271-6DAD-5D43-836E-E35E72E37643}">
      <dgm:prSet custT="1"/>
      <dgm:spPr/>
      <dgm:t>
        <a:bodyPr/>
        <a:lstStyle/>
        <a:p>
          <a:pPr>
            <a:lnSpc>
              <a:spcPct val="100000"/>
            </a:lnSpc>
            <a:spcAft>
              <a:spcPts val="1000"/>
            </a:spcAft>
          </a:pPr>
          <a:r>
            <a:rPr lang="en-US" sz="1600" b="1" dirty="0"/>
            <a:t>Based on VAWA, PII can only be disclosed if</a:t>
          </a:r>
          <a:r>
            <a:rPr lang="en-US" sz="1600" dirty="0"/>
            <a:t>:</a:t>
          </a:r>
        </a:p>
      </dgm:t>
    </dgm:pt>
    <dgm:pt modelId="{201E3DC7-2312-E642-8246-40D1D8E5D8A1}" type="parTrans" cxnId="{926033E3-033C-B24B-8E41-2A2885D5FC09}">
      <dgm:prSet/>
      <dgm:spPr/>
      <dgm:t>
        <a:bodyPr/>
        <a:lstStyle/>
        <a:p>
          <a:endParaRPr lang="en-US"/>
        </a:p>
      </dgm:t>
    </dgm:pt>
    <dgm:pt modelId="{F83E8D56-E760-7149-ADD6-B6B97DAF4846}" type="sibTrans" cxnId="{926033E3-033C-B24B-8E41-2A2885D5FC09}">
      <dgm:prSet/>
      <dgm:spPr/>
      <dgm:t>
        <a:bodyPr/>
        <a:lstStyle/>
        <a:p>
          <a:endParaRPr lang="en-US"/>
        </a:p>
      </dgm:t>
    </dgm:pt>
    <dgm:pt modelId="{91E5BCBF-647F-E341-A320-481DB941D9DE}">
      <dgm:prSet custT="1"/>
      <dgm:spPr/>
      <dgm:t>
        <a:bodyPr/>
        <a:lstStyle/>
        <a:p>
          <a:pPr>
            <a:lnSpc>
              <a:spcPct val="100000"/>
            </a:lnSpc>
            <a:spcAft>
              <a:spcPts val="1000"/>
            </a:spcAft>
          </a:pPr>
          <a:r>
            <a:rPr lang="en-US" sz="1600" dirty="0"/>
            <a:t>(1) When the victim provides written, informed, and reasonably time-limited consent to the release of information (“a release”)</a:t>
          </a:r>
        </a:p>
      </dgm:t>
    </dgm:pt>
    <dgm:pt modelId="{C0D473F8-B68B-6C4A-8C93-E8364C542989}" type="parTrans" cxnId="{1D4DE1FF-7CB8-0446-9491-D151215C4455}">
      <dgm:prSet/>
      <dgm:spPr/>
      <dgm:t>
        <a:bodyPr/>
        <a:lstStyle/>
        <a:p>
          <a:endParaRPr lang="en-US"/>
        </a:p>
      </dgm:t>
    </dgm:pt>
    <dgm:pt modelId="{3A87E833-4478-AB42-9902-3F82C871BFEB}" type="sibTrans" cxnId="{1D4DE1FF-7CB8-0446-9491-D151215C4455}">
      <dgm:prSet/>
      <dgm:spPr/>
      <dgm:t>
        <a:bodyPr/>
        <a:lstStyle/>
        <a:p>
          <a:endParaRPr lang="en-US"/>
        </a:p>
      </dgm:t>
    </dgm:pt>
    <dgm:pt modelId="{54E9AE92-F63C-4945-94AD-FD17C0E63433}">
      <dgm:prSet custT="1"/>
      <dgm:spPr/>
      <dgm:t>
        <a:bodyPr/>
        <a:lstStyle/>
        <a:p>
          <a:pPr>
            <a:lnSpc>
              <a:spcPct val="100000"/>
            </a:lnSpc>
            <a:spcAft>
              <a:spcPts val="1000"/>
            </a:spcAft>
          </a:pPr>
          <a:r>
            <a:rPr lang="en-US" sz="1600" dirty="0"/>
            <a:t>(2) When a statute compels that the information be released</a:t>
          </a:r>
        </a:p>
      </dgm:t>
    </dgm:pt>
    <dgm:pt modelId="{5D1B6E28-1282-2647-A83B-2BDAC5DDE9A0}" type="parTrans" cxnId="{82A31BA1-DCE1-3048-899E-3BCE88E42B92}">
      <dgm:prSet/>
      <dgm:spPr/>
      <dgm:t>
        <a:bodyPr/>
        <a:lstStyle/>
        <a:p>
          <a:endParaRPr lang="en-US"/>
        </a:p>
      </dgm:t>
    </dgm:pt>
    <dgm:pt modelId="{4DE5EF8E-1A44-FA49-BD13-ABA515ECD4AB}" type="sibTrans" cxnId="{82A31BA1-DCE1-3048-899E-3BCE88E42B92}">
      <dgm:prSet/>
      <dgm:spPr/>
      <dgm:t>
        <a:bodyPr/>
        <a:lstStyle/>
        <a:p>
          <a:endParaRPr lang="en-US"/>
        </a:p>
      </dgm:t>
    </dgm:pt>
    <dgm:pt modelId="{DFF43D3D-7F5C-1E40-BB91-7513C29742B3}">
      <dgm:prSet custT="1"/>
      <dgm:spPr/>
      <dgm:t>
        <a:bodyPr/>
        <a:lstStyle/>
        <a:p>
          <a:pPr>
            <a:lnSpc>
              <a:spcPct val="100000"/>
            </a:lnSpc>
            <a:spcAft>
              <a:spcPts val="1000"/>
            </a:spcAft>
          </a:pPr>
          <a:r>
            <a:rPr lang="en-US" sz="1600" dirty="0"/>
            <a:t>(3) When a court compels that the information be released.</a:t>
          </a:r>
        </a:p>
      </dgm:t>
    </dgm:pt>
    <dgm:pt modelId="{C7A7DAAA-3346-1D47-9C58-29A4215329F8}" type="parTrans" cxnId="{14FA7948-DEF9-BA44-A871-585C1AE600D0}">
      <dgm:prSet/>
      <dgm:spPr/>
      <dgm:t>
        <a:bodyPr/>
        <a:lstStyle/>
        <a:p>
          <a:endParaRPr lang="en-US"/>
        </a:p>
      </dgm:t>
    </dgm:pt>
    <dgm:pt modelId="{618BF857-7B44-1C47-9022-506D060843FA}" type="sibTrans" cxnId="{14FA7948-DEF9-BA44-A871-585C1AE600D0}">
      <dgm:prSet/>
      <dgm:spPr/>
      <dgm:t>
        <a:bodyPr/>
        <a:lstStyle/>
        <a:p>
          <a:endParaRPr lang="en-US"/>
        </a:p>
      </dgm:t>
    </dgm:pt>
    <dgm:pt modelId="{7FA1C4AD-48F3-B34F-A107-52D710DEDAFC}">
      <dgm:prSet custT="1"/>
      <dgm:spPr/>
      <dgm:t>
        <a:bodyPr/>
        <a:lstStyle/>
        <a:p>
          <a:pPr>
            <a:lnSpc>
              <a:spcPct val="100000"/>
            </a:lnSpc>
            <a:spcAft>
              <a:spcPts val="1000"/>
            </a:spcAft>
          </a:pPr>
          <a:r>
            <a:rPr lang="en-US" sz="1600" dirty="0"/>
            <a:t>e.g., Survivor PII cannot be entered directly into HMIS. </a:t>
          </a:r>
        </a:p>
      </dgm:t>
    </dgm:pt>
    <dgm:pt modelId="{BC7855F4-33F1-224E-A1A2-B811E9D0B239}" type="parTrans" cxnId="{5270EB95-61B3-C747-9A5F-CE4EF1D1300B}">
      <dgm:prSet/>
      <dgm:spPr/>
      <dgm:t>
        <a:bodyPr/>
        <a:lstStyle/>
        <a:p>
          <a:endParaRPr lang="en-US"/>
        </a:p>
      </dgm:t>
    </dgm:pt>
    <dgm:pt modelId="{1C998AFB-A077-5747-BC1B-DFA8CB8ADB26}" type="sibTrans" cxnId="{5270EB95-61B3-C747-9A5F-CE4EF1D1300B}">
      <dgm:prSet/>
      <dgm:spPr/>
      <dgm:t>
        <a:bodyPr/>
        <a:lstStyle/>
        <a:p>
          <a:endParaRPr lang="en-US"/>
        </a:p>
      </dgm:t>
    </dgm:pt>
    <dgm:pt modelId="{4E9169DB-D01E-9543-B24F-8BB49514DA25}" type="pres">
      <dgm:prSet presAssocID="{F7D2F313-8CC2-F349-B83D-6C92D27A89AB}" presName="linear" presStyleCnt="0">
        <dgm:presLayoutVars>
          <dgm:dir/>
          <dgm:animLvl val="lvl"/>
          <dgm:resizeHandles val="exact"/>
        </dgm:presLayoutVars>
      </dgm:prSet>
      <dgm:spPr/>
    </dgm:pt>
    <dgm:pt modelId="{402FA5AE-63AB-764C-ABD3-078CB5E37FDB}" type="pres">
      <dgm:prSet presAssocID="{66E2B6E1-407C-A440-81DF-3E5F8D646F16}" presName="parentLin" presStyleCnt="0"/>
      <dgm:spPr/>
    </dgm:pt>
    <dgm:pt modelId="{1DDFBAB4-7F76-7341-AB7C-D0CA05AD10B4}" type="pres">
      <dgm:prSet presAssocID="{66E2B6E1-407C-A440-81DF-3E5F8D646F16}" presName="parentLeftMargin" presStyleLbl="node1" presStyleIdx="0" presStyleCnt="1"/>
      <dgm:spPr/>
    </dgm:pt>
    <dgm:pt modelId="{55BA600C-7DA4-5D4F-A33C-5FA834532F5E}" type="pres">
      <dgm:prSet presAssocID="{66E2B6E1-407C-A440-81DF-3E5F8D646F16}" presName="parentText" presStyleLbl="node1" presStyleIdx="0" presStyleCnt="1" custScaleX="139290" custScaleY="52590" custLinFactNeighborX="-48978">
        <dgm:presLayoutVars>
          <dgm:chMax val="0"/>
          <dgm:bulletEnabled val="1"/>
        </dgm:presLayoutVars>
      </dgm:prSet>
      <dgm:spPr/>
    </dgm:pt>
    <dgm:pt modelId="{3F3C6479-7083-0E45-8BE9-68D85A874FFD}" type="pres">
      <dgm:prSet presAssocID="{66E2B6E1-407C-A440-81DF-3E5F8D646F16}" presName="negativeSpace" presStyleCnt="0"/>
      <dgm:spPr/>
    </dgm:pt>
    <dgm:pt modelId="{2C8AF1A0-B307-574E-987C-BC6D33F370F7}" type="pres">
      <dgm:prSet presAssocID="{66E2B6E1-407C-A440-81DF-3E5F8D646F16}" presName="childText" presStyleLbl="conFgAcc1" presStyleIdx="0" presStyleCnt="1">
        <dgm:presLayoutVars>
          <dgm:bulletEnabled val="1"/>
        </dgm:presLayoutVars>
      </dgm:prSet>
      <dgm:spPr/>
    </dgm:pt>
  </dgm:ptLst>
  <dgm:cxnLst>
    <dgm:cxn modelId="{2486D516-B14A-A449-AF41-4EA71C33086E}" type="presOf" srcId="{F7D2F313-8CC2-F349-B83D-6C92D27A89AB}" destId="{4E9169DB-D01E-9543-B24F-8BB49514DA25}" srcOrd="0" destOrd="0" presId="urn:microsoft.com/office/officeart/2005/8/layout/list1"/>
    <dgm:cxn modelId="{038C9D17-392C-4040-BA63-89D27FE4B970}" type="presOf" srcId="{0A4C151E-2E41-514A-828A-D8C9FA6CABE9}" destId="{2C8AF1A0-B307-574E-987C-BC6D33F370F7}" srcOrd="0" destOrd="1" presId="urn:microsoft.com/office/officeart/2005/8/layout/list1"/>
    <dgm:cxn modelId="{3EAAE527-AC14-6F45-BF4D-9AAC15E13249}" type="presOf" srcId="{DD110FFB-5F78-3D4F-B9CB-12EBDBE2F675}" destId="{2C8AF1A0-B307-574E-987C-BC6D33F370F7}" srcOrd="0" destOrd="0" presId="urn:microsoft.com/office/officeart/2005/8/layout/list1"/>
    <dgm:cxn modelId="{E73C252E-1453-3B40-8D37-E49147A90721}" type="presOf" srcId="{54E9AE92-F63C-4945-94AD-FD17C0E63433}" destId="{2C8AF1A0-B307-574E-987C-BC6D33F370F7}" srcOrd="0" destOrd="5" presId="urn:microsoft.com/office/officeart/2005/8/layout/list1"/>
    <dgm:cxn modelId="{B17AC332-BDBD-F345-820F-DC2874DCB297}" type="presOf" srcId="{2AE35271-6DAD-5D43-836E-E35E72E37643}" destId="{2C8AF1A0-B307-574E-987C-BC6D33F370F7}" srcOrd="0" destOrd="3" presId="urn:microsoft.com/office/officeart/2005/8/layout/list1"/>
    <dgm:cxn modelId="{3CD8AA3E-5BF0-7C42-8275-53685D511AF9}" type="presOf" srcId="{91E5BCBF-647F-E341-A320-481DB941D9DE}" destId="{2C8AF1A0-B307-574E-987C-BC6D33F370F7}" srcOrd="0" destOrd="4" presId="urn:microsoft.com/office/officeart/2005/8/layout/list1"/>
    <dgm:cxn modelId="{CB6F0F3F-D016-7247-98AD-527B22E9BC17}" type="presOf" srcId="{66E2B6E1-407C-A440-81DF-3E5F8D646F16}" destId="{1DDFBAB4-7F76-7341-AB7C-D0CA05AD10B4}" srcOrd="0" destOrd="0" presId="urn:microsoft.com/office/officeart/2005/8/layout/list1"/>
    <dgm:cxn modelId="{14FA7948-DEF9-BA44-A871-585C1AE600D0}" srcId="{2AE35271-6DAD-5D43-836E-E35E72E37643}" destId="{DFF43D3D-7F5C-1E40-BB91-7513C29742B3}" srcOrd="2" destOrd="0" parTransId="{C7A7DAAA-3346-1D47-9C58-29A4215329F8}" sibTransId="{618BF857-7B44-1C47-9022-506D060843FA}"/>
    <dgm:cxn modelId="{C978ED49-C939-8445-8B52-723B4B5B1262}" type="presOf" srcId="{66E2B6E1-407C-A440-81DF-3E5F8D646F16}" destId="{55BA600C-7DA4-5D4F-A33C-5FA834532F5E}" srcOrd="1" destOrd="0" presId="urn:microsoft.com/office/officeart/2005/8/layout/list1"/>
    <dgm:cxn modelId="{FFA1834B-9379-CC4C-8373-14AF6E0A431D}" srcId="{F7D2F313-8CC2-F349-B83D-6C92D27A89AB}" destId="{66E2B6E1-407C-A440-81DF-3E5F8D646F16}" srcOrd="0" destOrd="0" parTransId="{A42BA7CD-8C38-7449-94EE-0831B17F1A5B}" sibTransId="{129A474D-F8CB-CD49-B722-8F878407C7BD}"/>
    <dgm:cxn modelId="{074AF174-1B55-6743-A47D-2E526FF82916}" type="presOf" srcId="{7FA1C4AD-48F3-B34F-A107-52D710DEDAFC}" destId="{2C8AF1A0-B307-574E-987C-BC6D33F370F7}" srcOrd="0" destOrd="2" presId="urn:microsoft.com/office/officeart/2005/8/layout/list1"/>
    <dgm:cxn modelId="{7AD5017D-CDBA-CB49-825A-2645E4FBE011}" srcId="{66E2B6E1-407C-A440-81DF-3E5F8D646F16}" destId="{DD110FFB-5F78-3D4F-B9CB-12EBDBE2F675}" srcOrd="0" destOrd="0" parTransId="{30B2AE4A-1799-D045-B6B1-6837F12D77A8}" sibTransId="{2BCA56AA-C9CD-5F48-8E97-27472926BF97}"/>
    <dgm:cxn modelId="{5270EB95-61B3-C747-9A5F-CE4EF1D1300B}" srcId="{0A4C151E-2E41-514A-828A-D8C9FA6CABE9}" destId="{7FA1C4AD-48F3-B34F-A107-52D710DEDAFC}" srcOrd="0" destOrd="0" parTransId="{BC7855F4-33F1-224E-A1A2-B811E9D0B239}" sibTransId="{1C998AFB-A077-5747-BC1B-DFA8CB8ADB26}"/>
    <dgm:cxn modelId="{82A31BA1-DCE1-3048-899E-3BCE88E42B92}" srcId="{2AE35271-6DAD-5D43-836E-E35E72E37643}" destId="{54E9AE92-F63C-4945-94AD-FD17C0E63433}" srcOrd="1" destOrd="0" parTransId="{5D1B6E28-1282-2647-A83B-2BDAC5DDE9A0}" sibTransId="{4DE5EF8E-1A44-FA49-BD13-ABA515ECD4AB}"/>
    <dgm:cxn modelId="{7725FAB2-06E3-8C4B-B474-7408456BE0C6}" type="presOf" srcId="{DFF43D3D-7F5C-1E40-BB91-7513C29742B3}" destId="{2C8AF1A0-B307-574E-987C-BC6D33F370F7}" srcOrd="0" destOrd="6" presId="urn:microsoft.com/office/officeart/2005/8/layout/list1"/>
    <dgm:cxn modelId="{9BC903B9-253E-1546-AD2D-E3E9EECACA72}" srcId="{66E2B6E1-407C-A440-81DF-3E5F8D646F16}" destId="{0A4C151E-2E41-514A-828A-D8C9FA6CABE9}" srcOrd="1" destOrd="0" parTransId="{C6A6AEC0-A0BF-6442-A280-7241C25C29E8}" sibTransId="{2D26FA13-DD1A-FC47-9C18-A6F7C9490357}"/>
    <dgm:cxn modelId="{926033E3-033C-B24B-8E41-2A2885D5FC09}" srcId="{66E2B6E1-407C-A440-81DF-3E5F8D646F16}" destId="{2AE35271-6DAD-5D43-836E-E35E72E37643}" srcOrd="2" destOrd="0" parTransId="{201E3DC7-2312-E642-8246-40D1D8E5D8A1}" sibTransId="{F83E8D56-E760-7149-ADD6-B6B97DAF4846}"/>
    <dgm:cxn modelId="{1D4DE1FF-7CB8-0446-9491-D151215C4455}" srcId="{2AE35271-6DAD-5D43-836E-E35E72E37643}" destId="{91E5BCBF-647F-E341-A320-481DB941D9DE}" srcOrd="0" destOrd="0" parTransId="{C0D473F8-B68B-6C4A-8C93-E8364C542989}" sibTransId="{3A87E833-4478-AB42-9902-3F82C871BFEB}"/>
    <dgm:cxn modelId="{DCFC22F4-FCBB-E44F-A7E3-363D26F2F0E9}" type="presParOf" srcId="{4E9169DB-D01E-9543-B24F-8BB49514DA25}" destId="{402FA5AE-63AB-764C-ABD3-078CB5E37FDB}" srcOrd="0" destOrd="0" presId="urn:microsoft.com/office/officeart/2005/8/layout/list1"/>
    <dgm:cxn modelId="{BE005FCE-2B00-E94F-BFF1-E9F720996096}" type="presParOf" srcId="{402FA5AE-63AB-764C-ABD3-078CB5E37FDB}" destId="{1DDFBAB4-7F76-7341-AB7C-D0CA05AD10B4}" srcOrd="0" destOrd="0" presId="urn:microsoft.com/office/officeart/2005/8/layout/list1"/>
    <dgm:cxn modelId="{FF72D38E-CF7D-FC44-985B-DE77000CADF2}" type="presParOf" srcId="{402FA5AE-63AB-764C-ABD3-078CB5E37FDB}" destId="{55BA600C-7DA4-5D4F-A33C-5FA834532F5E}" srcOrd="1" destOrd="0" presId="urn:microsoft.com/office/officeart/2005/8/layout/list1"/>
    <dgm:cxn modelId="{E12B7F5F-7B92-C840-ACA6-D70E99753D97}" type="presParOf" srcId="{4E9169DB-D01E-9543-B24F-8BB49514DA25}" destId="{3F3C6479-7083-0E45-8BE9-68D85A874FFD}" srcOrd="1" destOrd="0" presId="urn:microsoft.com/office/officeart/2005/8/layout/list1"/>
    <dgm:cxn modelId="{59287968-C585-2146-8B20-F0DBC04E6F92}" type="presParOf" srcId="{4E9169DB-D01E-9543-B24F-8BB49514DA25}" destId="{2C8AF1A0-B307-574E-987C-BC6D33F370F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CE2CD64-BF4F-CF45-9300-EF7B6CB22A9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1FC1885A-6CD7-1249-878C-F56902604A61}">
      <dgm:prSet custT="1"/>
      <dgm:spPr/>
      <dgm:t>
        <a:bodyPr/>
        <a:lstStyle/>
        <a:p>
          <a:pPr>
            <a:lnSpc>
              <a:spcPct val="100000"/>
            </a:lnSpc>
          </a:pPr>
          <a:r>
            <a:rPr lang="en-US" sz="1800" b="1" dirty="0"/>
            <a:t>With a signed ROI from a survivor, what information can a VSP share with the COC? </a:t>
          </a:r>
          <a:r>
            <a:rPr lang="en-US" sz="1800" b="0" dirty="0"/>
            <a:t>(Continued on next slide)</a:t>
          </a:r>
        </a:p>
      </dgm:t>
    </dgm:pt>
    <dgm:pt modelId="{1AF7F9CE-A9E0-CF4D-9CA3-D1A590A84813}" type="parTrans" cxnId="{476B2DC1-9609-DA41-9A42-1BFA5B3A2C2F}">
      <dgm:prSet/>
      <dgm:spPr/>
      <dgm:t>
        <a:bodyPr/>
        <a:lstStyle/>
        <a:p>
          <a:pPr>
            <a:lnSpc>
              <a:spcPct val="100000"/>
            </a:lnSpc>
          </a:pPr>
          <a:endParaRPr lang="en-US"/>
        </a:p>
      </dgm:t>
    </dgm:pt>
    <dgm:pt modelId="{F5D1D0FC-5655-A44F-88E3-2B28E29406AC}" type="sibTrans" cxnId="{476B2DC1-9609-DA41-9A42-1BFA5B3A2C2F}">
      <dgm:prSet/>
      <dgm:spPr/>
      <dgm:t>
        <a:bodyPr/>
        <a:lstStyle/>
        <a:p>
          <a:pPr>
            <a:lnSpc>
              <a:spcPct val="100000"/>
            </a:lnSpc>
          </a:pPr>
          <a:endParaRPr lang="en-US"/>
        </a:p>
      </dgm:t>
    </dgm:pt>
    <dgm:pt modelId="{F45E1CAB-F92B-514B-8834-96AFD5C3CF93}">
      <dgm:prSet custT="1"/>
      <dgm:spPr/>
      <dgm:t>
        <a:bodyPr/>
        <a:lstStyle/>
        <a:p>
          <a:pPr>
            <a:lnSpc>
              <a:spcPct val="100000"/>
            </a:lnSpc>
            <a:spcBef>
              <a:spcPts val="500"/>
            </a:spcBef>
            <a:spcAft>
              <a:spcPts val="1000"/>
            </a:spcAft>
          </a:pPr>
          <a:r>
            <a:rPr lang="en-US" sz="1600" dirty="0"/>
            <a:t>A VSP may share personally identifying information of a survivor if it has obtained consent from the survivor. The consent must be informed, written, and reasonably time-limited. This requirement is provided in both VAWA 42 U.S.C. § 13925(b)(2)and FVPSA 42 USC §10406(c)(5). The language in both statutes parallel one another. </a:t>
          </a:r>
        </a:p>
      </dgm:t>
    </dgm:pt>
    <dgm:pt modelId="{C31A339A-B4CC-EB44-A90F-D43F0BF6C4A6}" type="parTrans" cxnId="{526CB435-2BDD-C343-BFCA-4B1E49CA5885}">
      <dgm:prSet/>
      <dgm:spPr/>
      <dgm:t>
        <a:bodyPr/>
        <a:lstStyle/>
        <a:p>
          <a:pPr>
            <a:lnSpc>
              <a:spcPct val="100000"/>
            </a:lnSpc>
          </a:pPr>
          <a:endParaRPr lang="en-US"/>
        </a:p>
      </dgm:t>
    </dgm:pt>
    <dgm:pt modelId="{D8CDECFD-7126-5743-8544-9F53F32D5ECD}" type="sibTrans" cxnId="{526CB435-2BDD-C343-BFCA-4B1E49CA5885}">
      <dgm:prSet/>
      <dgm:spPr/>
      <dgm:t>
        <a:bodyPr/>
        <a:lstStyle/>
        <a:p>
          <a:pPr>
            <a:lnSpc>
              <a:spcPct val="100000"/>
            </a:lnSpc>
          </a:pPr>
          <a:endParaRPr lang="en-US"/>
        </a:p>
      </dgm:t>
    </dgm:pt>
    <dgm:pt modelId="{FA8063AB-2940-DD42-8576-FFBAF422D7D0}">
      <dgm:prSet custT="1"/>
      <dgm:spPr/>
      <dgm:t>
        <a:bodyPr/>
        <a:lstStyle/>
        <a:p>
          <a:pPr>
            <a:lnSpc>
              <a:spcPct val="100000"/>
            </a:lnSpc>
            <a:spcBef>
              <a:spcPts val="500"/>
            </a:spcBef>
            <a:spcAft>
              <a:spcPts val="1000"/>
            </a:spcAft>
          </a:pPr>
          <a:r>
            <a:rPr lang="en-US" sz="1600" dirty="0"/>
            <a:t>This release of information is distinct from the ROI used for other clients. VSPs must obtain consent from the client when sharing their PII instead of using a blanket ROI to share their information anytime. It is best practice to obtain a new ROI when new information is being shared or information is shared with a new agency. </a:t>
          </a:r>
        </a:p>
      </dgm:t>
    </dgm:pt>
    <dgm:pt modelId="{C7F054D1-3F9A-AD47-8151-28E3ECD00876}" type="parTrans" cxnId="{D584EFCC-5242-E441-A6D9-718A0A36B114}">
      <dgm:prSet/>
      <dgm:spPr/>
      <dgm:t>
        <a:bodyPr/>
        <a:lstStyle/>
        <a:p>
          <a:pPr>
            <a:lnSpc>
              <a:spcPct val="100000"/>
            </a:lnSpc>
          </a:pPr>
          <a:endParaRPr lang="en-US"/>
        </a:p>
      </dgm:t>
    </dgm:pt>
    <dgm:pt modelId="{6D8A866A-66DC-8B49-8238-0ADEFFD2126E}" type="sibTrans" cxnId="{D584EFCC-5242-E441-A6D9-718A0A36B114}">
      <dgm:prSet/>
      <dgm:spPr/>
      <dgm:t>
        <a:bodyPr/>
        <a:lstStyle/>
        <a:p>
          <a:pPr>
            <a:lnSpc>
              <a:spcPct val="100000"/>
            </a:lnSpc>
          </a:pPr>
          <a:endParaRPr lang="en-US"/>
        </a:p>
      </dgm:t>
    </dgm:pt>
    <dgm:pt modelId="{43BD93CA-4D35-7040-A845-FCFCACBA98E7}">
      <dgm:prSet custT="1"/>
      <dgm:spPr/>
      <dgm:t>
        <a:bodyPr/>
        <a:lstStyle/>
        <a:p>
          <a:pPr>
            <a:lnSpc>
              <a:spcPct val="100000"/>
            </a:lnSpc>
            <a:spcBef>
              <a:spcPts val="500"/>
            </a:spcBef>
            <a:spcAft>
              <a:spcPts val="1000"/>
            </a:spcAft>
          </a:pPr>
          <a:endParaRPr lang="en-US" sz="1600" dirty="0"/>
        </a:p>
      </dgm:t>
    </dgm:pt>
    <dgm:pt modelId="{1F367165-BDF4-CA4D-B96D-84C0C1A17DF4}" type="parTrans" cxnId="{46081C81-2C90-BC49-A40F-AE59C673BA91}">
      <dgm:prSet/>
      <dgm:spPr/>
      <dgm:t>
        <a:bodyPr/>
        <a:lstStyle/>
        <a:p>
          <a:endParaRPr lang="en-US"/>
        </a:p>
      </dgm:t>
    </dgm:pt>
    <dgm:pt modelId="{1E9659AD-D1B6-0649-8637-FCB7F2D0477A}" type="sibTrans" cxnId="{46081C81-2C90-BC49-A40F-AE59C673BA91}">
      <dgm:prSet/>
      <dgm:spPr/>
      <dgm:t>
        <a:bodyPr/>
        <a:lstStyle/>
        <a:p>
          <a:endParaRPr lang="en-US"/>
        </a:p>
      </dgm:t>
    </dgm:pt>
    <dgm:pt modelId="{635AE79D-4377-BA45-B124-F42F27B9F6E9}" type="pres">
      <dgm:prSet presAssocID="{6CE2CD64-BF4F-CF45-9300-EF7B6CB22A91}" presName="linear" presStyleCnt="0">
        <dgm:presLayoutVars>
          <dgm:animLvl val="lvl"/>
          <dgm:resizeHandles val="exact"/>
        </dgm:presLayoutVars>
      </dgm:prSet>
      <dgm:spPr/>
    </dgm:pt>
    <dgm:pt modelId="{BC40C0B9-2E35-E540-9488-6CF0AFA4139F}" type="pres">
      <dgm:prSet presAssocID="{1FC1885A-6CD7-1249-878C-F56902604A61}" presName="parentText" presStyleLbl="node1" presStyleIdx="0" presStyleCnt="1" custScaleY="59439">
        <dgm:presLayoutVars>
          <dgm:chMax val="0"/>
          <dgm:bulletEnabled val="1"/>
        </dgm:presLayoutVars>
      </dgm:prSet>
      <dgm:spPr/>
    </dgm:pt>
    <dgm:pt modelId="{683B01B7-4B4F-E943-8D56-18F49BAA3A7E}" type="pres">
      <dgm:prSet presAssocID="{1FC1885A-6CD7-1249-878C-F56902604A61}" presName="childText" presStyleLbl="revTx" presStyleIdx="0" presStyleCnt="1">
        <dgm:presLayoutVars>
          <dgm:bulletEnabled val="1"/>
        </dgm:presLayoutVars>
      </dgm:prSet>
      <dgm:spPr/>
    </dgm:pt>
  </dgm:ptLst>
  <dgm:cxnLst>
    <dgm:cxn modelId="{6FBA8829-7760-B74B-93ED-3BF1D0D2B924}" type="presOf" srcId="{6CE2CD64-BF4F-CF45-9300-EF7B6CB22A91}" destId="{635AE79D-4377-BA45-B124-F42F27B9F6E9}" srcOrd="0" destOrd="0" presId="urn:microsoft.com/office/officeart/2005/8/layout/vList2"/>
    <dgm:cxn modelId="{D2684C2F-D1B0-EE43-B98F-CBBC74B7D83B}" type="presOf" srcId="{FA8063AB-2940-DD42-8576-FFBAF422D7D0}" destId="{683B01B7-4B4F-E943-8D56-18F49BAA3A7E}" srcOrd="0" destOrd="2" presId="urn:microsoft.com/office/officeart/2005/8/layout/vList2"/>
    <dgm:cxn modelId="{526CB435-2BDD-C343-BFCA-4B1E49CA5885}" srcId="{1FC1885A-6CD7-1249-878C-F56902604A61}" destId="{F45E1CAB-F92B-514B-8834-96AFD5C3CF93}" srcOrd="1" destOrd="0" parTransId="{C31A339A-B4CC-EB44-A90F-D43F0BF6C4A6}" sibTransId="{D8CDECFD-7126-5743-8544-9F53F32D5ECD}"/>
    <dgm:cxn modelId="{46081C81-2C90-BC49-A40F-AE59C673BA91}" srcId="{1FC1885A-6CD7-1249-878C-F56902604A61}" destId="{43BD93CA-4D35-7040-A845-FCFCACBA98E7}" srcOrd="0" destOrd="0" parTransId="{1F367165-BDF4-CA4D-B96D-84C0C1A17DF4}" sibTransId="{1E9659AD-D1B6-0649-8637-FCB7F2D0477A}"/>
    <dgm:cxn modelId="{505E3497-E98E-CD45-8CA6-A6A25111D706}" type="presOf" srcId="{1FC1885A-6CD7-1249-878C-F56902604A61}" destId="{BC40C0B9-2E35-E540-9488-6CF0AFA4139F}" srcOrd="0" destOrd="0" presId="urn:microsoft.com/office/officeart/2005/8/layout/vList2"/>
    <dgm:cxn modelId="{F493689A-5348-3D4A-878A-CE1014128357}" type="presOf" srcId="{43BD93CA-4D35-7040-A845-FCFCACBA98E7}" destId="{683B01B7-4B4F-E943-8D56-18F49BAA3A7E}" srcOrd="0" destOrd="0" presId="urn:microsoft.com/office/officeart/2005/8/layout/vList2"/>
    <dgm:cxn modelId="{476B2DC1-9609-DA41-9A42-1BFA5B3A2C2F}" srcId="{6CE2CD64-BF4F-CF45-9300-EF7B6CB22A91}" destId="{1FC1885A-6CD7-1249-878C-F56902604A61}" srcOrd="0" destOrd="0" parTransId="{1AF7F9CE-A9E0-CF4D-9CA3-D1A590A84813}" sibTransId="{F5D1D0FC-5655-A44F-88E3-2B28E29406AC}"/>
    <dgm:cxn modelId="{D584EFCC-5242-E441-A6D9-718A0A36B114}" srcId="{1FC1885A-6CD7-1249-878C-F56902604A61}" destId="{FA8063AB-2940-DD42-8576-FFBAF422D7D0}" srcOrd="2" destOrd="0" parTransId="{C7F054D1-3F9A-AD47-8151-28E3ECD00876}" sibTransId="{6D8A866A-66DC-8B49-8238-0ADEFFD2126E}"/>
    <dgm:cxn modelId="{463286E5-B3EB-7D4D-B9B1-7505B742F99B}" type="presOf" srcId="{F45E1CAB-F92B-514B-8834-96AFD5C3CF93}" destId="{683B01B7-4B4F-E943-8D56-18F49BAA3A7E}" srcOrd="0" destOrd="1" presId="urn:microsoft.com/office/officeart/2005/8/layout/vList2"/>
    <dgm:cxn modelId="{4346BE0F-43DD-7042-B7C5-792AE1AEF7DC}" type="presParOf" srcId="{635AE79D-4377-BA45-B124-F42F27B9F6E9}" destId="{BC40C0B9-2E35-E540-9488-6CF0AFA4139F}" srcOrd="0" destOrd="0" presId="urn:microsoft.com/office/officeart/2005/8/layout/vList2"/>
    <dgm:cxn modelId="{1BF27334-9CCD-1F49-B6EB-03FE59B4736F}" type="presParOf" srcId="{635AE79D-4377-BA45-B124-F42F27B9F6E9}" destId="{683B01B7-4B4F-E943-8D56-18F49BAA3A7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CE2CD64-BF4F-CF45-9300-EF7B6CB22A9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1FC1885A-6CD7-1249-878C-F56902604A61}">
      <dgm:prSet custT="1"/>
      <dgm:spPr/>
      <dgm:t>
        <a:bodyPr/>
        <a:lstStyle/>
        <a:p>
          <a:pPr>
            <a:lnSpc>
              <a:spcPct val="100000"/>
            </a:lnSpc>
          </a:pPr>
          <a:r>
            <a:rPr lang="en-US" sz="1800" b="1" dirty="0"/>
            <a:t>With a signed ROI from a survivor, what information can a VSP share with the COC? </a:t>
          </a:r>
          <a:r>
            <a:rPr lang="en-US" sz="1800" b="0" dirty="0"/>
            <a:t>(Continued from previous slide)</a:t>
          </a:r>
        </a:p>
      </dgm:t>
    </dgm:pt>
    <dgm:pt modelId="{1AF7F9CE-A9E0-CF4D-9CA3-D1A590A84813}" type="parTrans" cxnId="{476B2DC1-9609-DA41-9A42-1BFA5B3A2C2F}">
      <dgm:prSet/>
      <dgm:spPr/>
      <dgm:t>
        <a:bodyPr/>
        <a:lstStyle/>
        <a:p>
          <a:pPr>
            <a:lnSpc>
              <a:spcPct val="100000"/>
            </a:lnSpc>
          </a:pPr>
          <a:endParaRPr lang="en-US"/>
        </a:p>
      </dgm:t>
    </dgm:pt>
    <dgm:pt modelId="{F5D1D0FC-5655-A44F-88E3-2B28E29406AC}" type="sibTrans" cxnId="{476B2DC1-9609-DA41-9A42-1BFA5B3A2C2F}">
      <dgm:prSet/>
      <dgm:spPr/>
      <dgm:t>
        <a:bodyPr/>
        <a:lstStyle/>
        <a:p>
          <a:pPr>
            <a:lnSpc>
              <a:spcPct val="100000"/>
            </a:lnSpc>
          </a:pPr>
          <a:endParaRPr lang="en-US"/>
        </a:p>
      </dgm:t>
    </dgm:pt>
    <dgm:pt modelId="{F45E1CAB-F92B-514B-8834-96AFD5C3CF93}">
      <dgm:prSet custT="1"/>
      <dgm:spPr/>
      <dgm:t>
        <a:bodyPr/>
        <a:lstStyle/>
        <a:p>
          <a:pPr>
            <a:lnSpc>
              <a:spcPct val="100000"/>
            </a:lnSpc>
            <a:spcBef>
              <a:spcPts val="500"/>
            </a:spcBef>
            <a:spcAft>
              <a:spcPts val="1000"/>
            </a:spcAft>
          </a:pPr>
          <a:r>
            <a:rPr lang="en-US" sz="1600" dirty="0"/>
            <a:t>The consent must be informed. This means that the VSPs must let the client know what specific information is being shared and the method for sharing the information (e.g., email, phone, </a:t>
          </a:r>
          <a:r>
            <a:rPr lang="en-US" sz="1600" dirty="0" err="1"/>
            <a:t>dropbox</a:t>
          </a:r>
          <a:r>
            <a:rPr lang="en-US" sz="1600" dirty="0"/>
            <a:t>, etc.). By sharing the method of communication with the survivor, they are made aware of the risks associated with each method. Survivors may choose to allow one method and deny another based on their comfort level. </a:t>
          </a:r>
        </a:p>
      </dgm:t>
    </dgm:pt>
    <dgm:pt modelId="{C31A339A-B4CC-EB44-A90F-D43F0BF6C4A6}" type="parTrans" cxnId="{526CB435-2BDD-C343-BFCA-4B1E49CA5885}">
      <dgm:prSet/>
      <dgm:spPr/>
      <dgm:t>
        <a:bodyPr/>
        <a:lstStyle/>
        <a:p>
          <a:pPr>
            <a:lnSpc>
              <a:spcPct val="100000"/>
            </a:lnSpc>
          </a:pPr>
          <a:endParaRPr lang="en-US"/>
        </a:p>
      </dgm:t>
    </dgm:pt>
    <dgm:pt modelId="{D8CDECFD-7126-5743-8544-9F53F32D5ECD}" type="sibTrans" cxnId="{526CB435-2BDD-C343-BFCA-4B1E49CA5885}">
      <dgm:prSet/>
      <dgm:spPr/>
      <dgm:t>
        <a:bodyPr/>
        <a:lstStyle/>
        <a:p>
          <a:pPr>
            <a:lnSpc>
              <a:spcPct val="100000"/>
            </a:lnSpc>
          </a:pPr>
          <a:endParaRPr lang="en-US"/>
        </a:p>
      </dgm:t>
    </dgm:pt>
    <dgm:pt modelId="{43BD93CA-4D35-7040-A845-FCFCACBA98E7}">
      <dgm:prSet custT="1"/>
      <dgm:spPr/>
      <dgm:t>
        <a:bodyPr/>
        <a:lstStyle/>
        <a:p>
          <a:pPr>
            <a:lnSpc>
              <a:spcPct val="100000"/>
            </a:lnSpc>
            <a:spcBef>
              <a:spcPts val="500"/>
            </a:spcBef>
            <a:spcAft>
              <a:spcPts val="1000"/>
            </a:spcAft>
          </a:pPr>
          <a:endParaRPr lang="en-US" sz="1600" dirty="0"/>
        </a:p>
      </dgm:t>
    </dgm:pt>
    <dgm:pt modelId="{1F367165-BDF4-CA4D-B96D-84C0C1A17DF4}" type="parTrans" cxnId="{46081C81-2C90-BC49-A40F-AE59C673BA91}">
      <dgm:prSet/>
      <dgm:spPr/>
      <dgm:t>
        <a:bodyPr/>
        <a:lstStyle/>
        <a:p>
          <a:endParaRPr lang="en-US"/>
        </a:p>
      </dgm:t>
    </dgm:pt>
    <dgm:pt modelId="{1E9659AD-D1B6-0649-8637-FCB7F2D0477A}" type="sibTrans" cxnId="{46081C81-2C90-BC49-A40F-AE59C673BA91}">
      <dgm:prSet/>
      <dgm:spPr/>
      <dgm:t>
        <a:bodyPr/>
        <a:lstStyle/>
        <a:p>
          <a:endParaRPr lang="en-US"/>
        </a:p>
      </dgm:t>
    </dgm:pt>
    <dgm:pt modelId="{6F688342-B3ED-6D43-B0DB-67D53D4D375A}">
      <dgm:prSet custT="1"/>
      <dgm:spPr/>
      <dgm:t>
        <a:bodyPr/>
        <a:lstStyle/>
        <a:p>
          <a:pPr>
            <a:lnSpc>
              <a:spcPct val="100000"/>
            </a:lnSpc>
            <a:spcBef>
              <a:spcPts val="500"/>
            </a:spcBef>
            <a:spcAft>
              <a:spcPts val="1000"/>
            </a:spcAft>
          </a:pPr>
          <a:r>
            <a:rPr lang="en-US" sz="1600" dirty="0"/>
            <a:t>The consent must be reasonably time-limited. The ROI should have an expiration date. What is reasonable will depend on the specific circumstances. In general, a release should not be more than 15-30 days. The survivor may authorize that the release is extended. </a:t>
          </a:r>
        </a:p>
      </dgm:t>
    </dgm:pt>
    <dgm:pt modelId="{E2B8D838-D6BE-304F-9198-EE13CA7986BD}" type="parTrans" cxnId="{10C97180-7875-FB42-BF83-33BC8DCF59B0}">
      <dgm:prSet/>
      <dgm:spPr/>
      <dgm:t>
        <a:bodyPr/>
        <a:lstStyle/>
        <a:p>
          <a:endParaRPr lang="en-US"/>
        </a:p>
      </dgm:t>
    </dgm:pt>
    <dgm:pt modelId="{26293C15-FD3B-0041-8623-BE9D4B68AAEC}" type="sibTrans" cxnId="{10C97180-7875-FB42-BF83-33BC8DCF59B0}">
      <dgm:prSet/>
      <dgm:spPr/>
      <dgm:t>
        <a:bodyPr/>
        <a:lstStyle/>
        <a:p>
          <a:endParaRPr lang="en-US"/>
        </a:p>
      </dgm:t>
    </dgm:pt>
    <dgm:pt modelId="{635AE79D-4377-BA45-B124-F42F27B9F6E9}" type="pres">
      <dgm:prSet presAssocID="{6CE2CD64-BF4F-CF45-9300-EF7B6CB22A91}" presName="linear" presStyleCnt="0">
        <dgm:presLayoutVars>
          <dgm:animLvl val="lvl"/>
          <dgm:resizeHandles val="exact"/>
        </dgm:presLayoutVars>
      </dgm:prSet>
      <dgm:spPr/>
    </dgm:pt>
    <dgm:pt modelId="{BC40C0B9-2E35-E540-9488-6CF0AFA4139F}" type="pres">
      <dgm:prSet presAssocID="{1FC1885A-6CD7-1249-878C-F56902604A61}" presName="parentText" presStyleLbl="node1" presStyleIdx="0" presStyleCnt="1" custScaleY="59439">
        <dgm:presLayoutVars>
          <dgm:chMax val="0"/>
          <dgm:bulletEnabled val="1"/>
        </dgm:presLayoutVars>
      </dgm:prSet>
      <dgm:spPr/>
    </dgm:pt>
    <dgm:pt modelId="{683B01B7-4B4F-E943-8D56-18F49BAA3A7E}" type="pres">
      <dgm:prSet presAssocID="{1FC1885A-6CD7-1249-878C-F56902604A61}" presName="childText" presStyleLbl="revTx" presStyleIdx="0" presStyleCnt="1">
        <dgm:presLayoutVars>
          <dgm:bulletEnabled val="1"/>
        </dgm:presLayoutVars>
      </dgm:prSet>
      <dgm:spPr/>
    </dgm:pt>
  </dgm:ptLst>
  <dgm:cxnLst>
    <dgm:cxn modelId="{6FBA8829-7760-B74B-93ED-3BF1D0D2B924}" type="presOf" srcId="{6CE2CD64-BF4F-CF45-9300-EF7B6CB22A91}" destId="{635AE79D-4377-BA45-B124-F42F27B9F6E9}" srcOrd="0" destOrd="0" presId="urn:microsoft.com/office/officeart/2005/8/layout/vList2"/>
    <dgm:cxn modelId="{526CB435-2BDD-C343-BFCA-4B1E49CA5885}" srcId="{1FC1885A-6CD7-1249-878C-F56902604A61}" destId="{F45E1CAB-F92B-514B-8834-96AFD5C3CF93}" srcOrd="1" destOrd="0" parTransId="{C31A339A-B4CC-EB44-A90F-D43F0BF6C4A6}" sibTransId="{D8CDECFD-7126-5743-8544-9F53F32D5ECD}"/>
    <dgm:cxn modelId="{10C97180-7875-FB42-BF83-33BC8DCF59B0}" srcId="{1FC1885A-6CD7-1249-878C-F56902604A61}" destId="{6F688342-B3ED-6D43-B0DB-67D53D4D375A}" srcOrd="2" destOrd="0" parTransId="{E2B8D838-D6BE-304F-9198-EE13CA7986BD}" sibTransId="{26293C15-FD3B-0041-8623-BE9D4B68AAEC}"/>
    <dgm:cxn modelId="{46081C81-2C90-BC49-A40F-AE59C673BA91}" srcId="{1FC1885A-6CD7-1249-878C-F56902604A61}" destId="{43BD93CA-4D35-7040-A845-FCFCACBA98E7}" srcOrd="0" destOrd="0" parTransId="{1F367165-BDF4-CA4D-B96D-84C0C1A17DF4}" sibTransId="{1E9659AD-D1B6-0649-8637-FCB7F2D0477A}"/>
    <dgm:cxn modelId="{505E3497-E98E-CD45-8CA6-A6A25111D706}" type="presOf" srcId="{1FC1885A-6CD7-1249-878C-F56902604A61}" destId="{BC40C0B9-2E35-E540-9488-6CF0AFA4139F}" srcOrd="0" destOrd="0" presId="urn:microsoft.com/office/officeart/2005/8/layout/vList2"/>
    <dgm:cxn modelId="{F493689A-5348-3D4A-878A-CE1014128357}" type="presOf" srcId="{43BD93CA-4D35-7040-A845-FCFCACBA98E7}" destId="{683B01B7-4B4F-E943-8D56-18F49BAA3A7E}" srcOrd="0" destOrd="0" presId="urn:microsoft.com/office/officeart/2005/8/layout/vList2"/>
    <dgm:cxn modelId="{476B2DC1-9609-DA41-9A42-1BFA5B3A2C2F}" srcId="{6CE2CD64-BF4F-CF45-9300-EF7B6CB22A91}" destId="{1FC1885A-6CD7-1249-878C-F56902604A61}" srcOrd="0" destOrd="0" parTransId="{1AF7F9CE-A9E0-CF4D-9CA3-D1A590A84813}" sibTransId="{F5D1D0FC-5655-A44F-88E3-2B28E29406AC}"/>
    <dgm:cxn modelId="{91086CC8-8CDB-9D4C-A34A-A0FF3701E43B}" type="presOf" srcId="{6F688342-B3ED-6D43-B0DB-67D53D4D375A}" destId="{683B01B7-4B4F-E943-8D56-18F49BAA3A7E}" srcOrd="0" destOrd="2" presId="urn:microsoft.com/office/officeart/2005/8/layout/vList2"/>
    <dgm:cxn modelId="{463286E5-B3EB-7D4D-B9B1-7505B742F99B}" type="presOf" srcId="{F45E1CAB-F92B-514B-8834-96AFD5C3CF93}" destId="{683B01B7-4B4F-E943-8D56-18F49BAA3A7E}" srcOrd="0" destOrd="1" presId="urn:microsoft.com/office/officeart/2005/8/layout/vList2"/>
    <dgm:cxn modelId="{4346BE0F-43DD-7042-B7C5-792AE1AEF7DC}" type="presParOf" srcId="{635AE79D-4377-BA45-B124-F42F27B9F6E9}" destId="{BC40C0B9-2E35-E540-9488-6CF0AFA4139F}" srcOrd="0" destOrd="0" presId="urn:microsoft.com/office/officeart/2005/8/layout/vList2"/>
    <dgm:cxn modelId="{1BF27334-9CCD-1F49-B6EB-03FE59B4736F}" type="presParOf" srcId="{635AE79D-4377-BA45-B124-F42F27B9F6E9}" destId="{683B01B7-4B4F-E943-8D56-18F49BAA3A7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1B7CC9D-A792-5E42-B025-70FFE7337960}" type="doc">
      <dgm:prSet loTypeId="urn:microsoft.com/office/officeart/2005/8/layout/vList5" loCatId="list" qsTypeId="urn:microsoft.com/office/officeart/2005/8/quickstyle/simple3" qsCatId="simple" csTypeId="urn:microsoft.com/office/officeart/2005/8/colors/colorful1" csCatId="colorful" phldr="1"/>
      <dgm:spPr/>
      <dgm:t>
        <a:bodyPr/>
        <a:lstStyle/>
        <a:p>
          <a:endParaRPr lang="en-US"/>
        </a:p>
      </dgm:t>
    </dgm:pt>
    <dgm:pt modelId="{72154C01-54AA-0645-8DAC-4E6E3DF099DB}">
      <dgm:prSet custT="1"/>
      <dgm:spPr/>
      <dgm:t>
        <a:bodyPr/>
        <a:lstStyle/>
        <a:p>
          <a:pPr>
            <a:lnSpc>
              <a:spcPct val="100000"/>
            </a:lnSpc>
          </a:pPr>
          <a:r>
            <a:rPr lang="en-US" sz="2000" b="1" dirty="0"/>
            <a:t>Informed Consent</a:t>
          </a:r>
          <a:r>
            <a:rPr lang="en-US" sz="2000" dirty="0"/>
            <a:t> </a:t>
          </a:r>
        </a:p>
      </dgm:t>
    </dgm:pt>
    <dgm:pt modelId="{DB3FFDC6-66F6-EF46-B264-0A7E8D36A8A2}" type="parTrans" cxnId="{ADDF6464-571A-6A48-8611-11FCABF4FBC4}">
      <dgm:prSet/>
      <dgm:spPr/>
      <dgm:t>
        <a:bodyPr/>
        <a:lstStyle/>
        <a:p>
          <a:pPr>
            <a:lnSpc>
              <a:spcPct val="100000"/>
            </a:lnSpc>
          </a:pPr>
          <a:endParaRPr lang="en-US"/>
        </a:p>
      </dgm:t>
    </dgm:pt>
    <dgm:pt modelId="{6F14AA39-B14E-954F-8B5D-56AF076C862D}" type="sibTrans" cxnId="{ADDF6464-571A-6A48-8611-11FCABF4FBC4}">
      <dgm:prSet/>
      <dgm:spPr/>
      <dgm:t>
        <a:bodyPr/>
        <a:lstStyle/>
        <a:p>
          <a:pPr>
            <a:lnSpc>
              <a:spcPct val="100000"/>
            </a:lnSpc>
          </a:pPr>
          <a:endParaRPr lang="en-US"/>
        </a:p>
      </dgm:t>
    </dgm:pt>
    <dgm:pt modelId="{70F85B4C-B153-C34F-BC13-8C7BD90FE382}">
      <dgm:prSet custT="1"/>
      <dgm:spPr/>
      <dgm:t>
        <a:bodyPr/>
        <a:lstStyle/>
        <a:p>
          <a:pPr>
            <a:lnSpc>
              <a:spcPct val="100000"/>
            </a:lnSpc>
            <a:buNone/>
          </a:pPr>
          <a:r>
            <a:rPr lang="en-US" sz="1600" dirty="0"/>
            <a:t>Through an informed consent process, the VSP should ensure the survivor understands the related risks and potential benefits of having their name listed in the system and how this may impact their safety plan. It is also important for the mainstream coordinated entry point to have cross-training from VSPs so that they can establish trauma-informed protocols that support domestic violence survivors who opt-into mainstream coordinated entry and HMIS. </a:t>
          </a:r>
        </a:p>
      </dgm:t>
    </dgm:pt>
    <dgm:pt modelId="{78491E99-0760-5E43-B58C-73AFD7024118}" type="parTrans" cxnId="{C159E5BC-E11B-A54E-916E-8980F1910B55}">
      <dgm:prSet/>
      <dgm:spPr/>
      <dgm:t>
        <a:bodyPr/>
        <a:lstStyle/>
        <a:p>
          <a:pPr>
            <a:lnSpc>
              <a:spcPct val="100000"/>
            </a:lnSpc>
          </a:pPr>
          <a:endParaRPr lang="en-US"/>
        </a:p>
      </dgm:t>
    </dgm:pt>
    <dgm:pt modelId="{3CD1BC00-3EE1-4246-8AB9-7F819A1D9ED2}" type="sibTrans" cxnId="{C159E5BC-E11B-A54E-916E-8980F1910B55}">
      <dgm:prSet/>
      <dgm:spPr/>
      <dgm:t>
        <a:bodyPr/>
        <a:lstStyle/>
        <a:p>
          <a:pPr>
            <a:lnSpc>
              <a:spcPct val="100000"/>
            </a:lnSpc>
          </a:pPr>
          <a:endParaRPr lang="en-US"/>
        </a:p>
      </dgm:t>
    </dgm:pt>
    <dgm:pt modelId="{0D87988F-D2C2-EF44-8B64-4EF764B84878}">
      <dgm:prSet custT="1"/>
      <dgm:spPr/>
      <dgm:t>
        <a:bodyPr/>
        <a:lstStyle/>
        <a:p>
          <a:pPr>
            <a:lnSpc>
              <a:spcPct val="100000"/>
            </a:lnSpc>
          </a:pPr>
          <a:r>
            <a:rPr lang="en-US" sz="2000" b="1" dirty="0"/>
            <a:t>Training</a:t>
          </a:r>
          <a:r>
            <a:rPr lang="en-US" sz="2000" dirty="0"/>
            <a:t> </a:t>
          </a:r>
        </a:p>
      </dgm:t>
    </dgm:pt>
    <dgm:pt modelId="{0A6FF17C-FEBB-A54E-BE62-72C92175D173}" type="parTrans" cxnId="{5286902D-187C-DF4B-9165-3B842BF26F2A}">
      <dgm:prSet/>
      <dgm:spPr/>
      <dgm:t>
        <a:bodyPr/>
        <a:lstStyle/>
        <a:p>
          <a:pPr>
            <a:lnSpc>
              <a:spcPct val="100000"/>
            </a:lnSpc>
          </a:pPr>
          <a:endParaRPr lang="en-US"/>
        </a:p>
      </dgm:t>
    </dgm:pt>
    <dgm:pt modelId="{193EFA06-86BC-194A-ADA7-6A0064F0FE40}" type="sibTrans" cxnId="{5286902D-187C-DF4B-9165-3B842BF26F2A}">
      <dgm:prSet/>
      <dgm:spPr/>
      <dgm:t>
        <a:bodyPr/>
        <a:lstStyle/>
        <a:p>
          <a:pPr>
            <a:lnSpc>
              <a:spcPct val="100000"/>
            </a:lnSpc>
          </a:pPr>
          <a:endParaRPr lang="en-US"/>
        </a:p>
      </dgm:t>
    </dgm:pt>
    <dgm:pt modelId="{4929D982-FC53-2942-B398-CDCF2F98228B}">
      <dgm:prSet custT="1"/>
      <dgm:spPr/>
      <dgm:t>
        <a:bodyPr/>
        <a:lstStyle/>
        <a:p>
          <a:pPr rtl="0">
            <a:lnSpc>
              <a:spcPct val="100000"/>
            </a:lnSpc>
            <a:buNone/>
          </a:pPr>
          <a:r>
            <a:rPr lang="en-US" sz="1600" dirty="0"/>
            <a:t>Mainstream agencies and CoCs can request trainings from VSPs or their state domestic violence coalitions on trauma-informed domestic violence screening, assessments, and safety planning while assisting DV survivors with their housing search. This is recommended to address any safety concerns that may arise </a:t>
          </a:r>
          <a:r>
            <a:rPr lang="en-US" sz="1600" dirty="0">
              <a:latin typeface="Helvetica"/>
            </a:rPr>
            <a:t>for a</a:t>
          </a:r>
          <a:r>
            <a:rPr lang="en-US" sz="1600" dirty="0"/>
            <a:t> domestic violence survivor who was referred by a VSP or who came directly from the community at large.  </a:t>
          </a:r>
        </a:p>
      </dgm:t>
    </dgm:pt>
    <dgm:pt modelId="{90688ED7-F420-A84D-9C73-0064E3F1B686}" type="parTrans" cxnId="{E5700282-C62F-DB4B-948D-787F09012AC4}">
      <dgm:prSet/>
      <dgm:spPr/>
      <dgm:t>
        <a:bodyPr/>
        <a:lstStyle/>
        <a:p>
          <a:pPr>
            <a:lnSpc>
              <a:spcPct val="100000"/>
            </a:lnSpc>
          </a:pPr>
          <a:endParaRPr lang="en-US"/>
        </a:p>
      </dgm:t>
    </dgm:pt>
    <dgm:pt modelId="{818F2BB1-1F76-C44C-81AE-F5A59A3A7C2C}" type="sibTrans" cxnId="{E5700282-C62F-DB4B-948D-787F09012AC4}">
      <dgm:prSet/>
      <dgm:spPr/>
      <dgm:t>
        <a:bodyPr/>
        <a:lstStyle/>
        <a:p>
          <a:pPr>
            <a:lnSpc>
              <a:spcPct val="100000"/>
            </a:lnSpc>
          </a:pPr>
          <a:endParaRPr lang="en-US"/>
        </a:p>
      </dgm:t>
    </dgm:pt>
    <dgm:pt modelId="{DFD3CDD6-007E-404F-873C-BECA5521EDF7}" type="pres">
      <dgm:prSet presAssocID="{A1B7CC9D-A792-5E42-B025-70FFE7337960}" presName="Name0" presStyleCnt="0">
        <dgm:presLayoutVars>
          <dgm:dir/>
          <dgm:animLvl val="lvl"/>
          <dgm:resizeHandles val="exact"/>
        </dgm:presLayoutVars>
      </dgm:prSet>
      <dgm:spPr/>
    </dgm:pt>
    <dgm:pt modelId="{5B00CFE5-0D94-2544-BDD7-D2AC0D80D240}" type="pres">
      <dgm:prSet presAssocID="{72154C01-54AA-0645-8DAC-4E6E3DF099DB}" presName="linNode" presStyleCnt="0"/>
      <dgm:spPr/>
    </dgm:pt>
    <dgm:pt modelId="{43A4E0AD-F36E-4043-AC19-EA2B8633687D}" type="pres">
      <dgm:prSet presAssocID="{72154C01-54AA-0645-8DAC-4E6E3DF099DB}" presName="parentText" presStyleLbl="node1" presStyleIdx="0" presStyleCnt="2" custScaleX="47195">
        <dgm:presLayoutVars>
          <dgm:chMax val="1"/>
          <dgm:bulletEnabled val="1"/>
        </dgm:presLayoutVars>
      </dgm:prSet>
      <dgm:spPr/>
    </dgm:pt>
    <dgm:pt modelId="{8C8BDA8A-931A-AA4D-A49B-081322C4604A}" type="pres">
      <dgm:prSet presAssocID="{72154C01-54AA-0645-8DAC-4E6E3DF099DB}" presName="descendantText" presStyleLbl="alignAccFollowNode1" presStyleIdx="0" presStyleCnt="2" custScaleX="129304">
        <dgm:presLayoutVars>
          <dgm:bulletEnabled val="1"/>
        </dgm:presLayoutVars>
      </dgm:prSet>
      <dgm:spPr/>
    </dgm:pt>
    <dgm:pt modelId="{DB27323F-F28D-494D-8A11-EB3E1D08EE5C}" type="pres">
      <dgm:prSet presAssocID="{6F14AA39-B14E-954F-8B5D-56AF076C862D}" presName="sp" presStyleCnt="0"/>
      <dgm:spPr/>
    </dgm:pt>
    <dgm:pt modelId="{EB5FD1D9-8074-EF44-AFF5-8BDCB92B73EF}" type="pres">
      <dgm:prSet presAssocID="{0D87988F-D2C2-EF44-8B64-4EF764B84878}" presName="linNode" presStyleCnt="0"/>
      <dgm:spPr/>
    </dgm:pt>
    <dgm:pt modelId="{E56F92BE-BA71-D944-AA64-366672A644CD}" type="pres">
      <dgm:prSet presAssocID="{0D87988F-D2C2-EF44-8B64-4EF764B84878}" presName="parentText" presStyleLbl="node1" presStyleIdx="1" presStyleCnt="2" custScaleX="47195">
        <dgm:presLayoutVars>
          <dgm:chMax val="1"/>
          <dgm:bulletEnabled val="1"/>
        </dgm:presLayoutVars>
      </dgm:prSet>
      <dgm:spPr/>
    </dgm:pt>
    <dgm:pt modelId="{881BE47F-F80C-684C-9D89-E8A8236079DA}" type="pres">
      <dgm:prSet presAssocID="{0D87988F-D2C2-EF44-8B64-4EF764B84878}" presName="descendantText" presStyleLbl="alignAccFollowNode1" presStyleIdx="1" presStyleCnt="2" custScaleX="129304">
        <dgm:presLayoutVars>
          <dgm:bulletEnabled val="1"/>
        </dgm:presLayoutVars>
      </dgm:prSet>
      <dgm:spPr/>
    </dgm:pt>
  </dgm:ptLst>
  <dgm:cxnLst>
    <dgm:cxn modelId="{B0D60421-BE6B-EC4C-A70B-9BF2CDE50C6C}" type="presOf" srcId="{4929D982-FC53-2942-B398-CDCF2F98228B}" destId="{881BE47F-F80C-684C-9D89-E8A8236079DA}" srcOrd="0" destOrd="0" presId="urn:microsoft.com/office/officeart/2005/8/layout/vList5"/>
    <dgm:cxn modelId="{5286902D-187C-DF4B-9165-3B842BF26F2A}" srcId="{A1B7CC9D-A792-5E42-B025-70FFE7337960}" destId="{0D87988F-D2C2-EF44-8B64-4EF764B84878}" srcOrd="1" destOrd="0" parTransId="{0A6FF17C-FEBB-A54E-BE62-72C92175D173}" sibTransId="{193EFA06-86BC-194A-ADA7-6A0064F0FE40}"/>
    <dgm:cxn modelId="{886CC737-1969-C548-8C0B-6E32EEF15D5A}" type="presOf" srcId="{72154C01-54AA-0645-8DAC-4E6E3DF099DB}" destId="{43A4E0AD-F36E-4043-AC19-EA2B8633687D}" srcOrd="0" destOrd="0" presId="urn:microsoft.com/office/officeart/2005/8/layout/vList5"/>
    <dgm:cxn modelId="{366E7F61-13FE-7846-9B3F-EBE64E309376}" type="presOf" srcId="{A1B7CC9D-A792-5E42-B025-70FFE7337960}" destId="{DFD3CDD6-007E-404F-873C-BECA5521EDF7}" srcOrd="0" destOrd="0" presId="urn:microsoft.com/office/officeart/2005/8/layout/vList5"/>
    <dgm:cxn modelId="{ADDF6464-571A-6A48-8611-11FCABF4FBC4}" srcId="{A1B7CC9D-A792-5E42-B025-70FFE7337960}" destId="{72154C01-54AA-0645-8DAC-4E6E3DF099DB}" srcOrd="0" destOrd="0" parTransId="{DB3FFDC6-66F6-EF46-B264-0A7E8D36A8A2}" sibTransId="{6F14AA39-B14E-954F-8B5D-56AF076C862D}"/>
    <dgm:cxn modelId="{E5700282-C62F-DB4B-948D-787F09012AC4}" srcId="{0D87988F-D2C2-EF44-8B64-4EF764B84878}" destId="{4929D982-FC53-2942-B398-CDCF2F98228B}" srcOrd="0" destOrd="0" parTransId="{90688ED7-F420-A84D-9C73-0064E3F1B686}" sibTransId="{818F2BB1-1F76-C44C-81AE-F5A59A3A7C2C}"/>
    <dgm:cxn modelId="{C4BF62AC-9534-8C49-92E5-1C27C1969C48}" type="presOf" srcId="{0D87988F-D2C2-EF44-8B64-4EF764B84878}" destId="{E56F92BE-BA71-D944-AA64-366672A644CD}" srcOrd="0" destOrd="0" presId="urn:microsoft.com/office/officeart/2005/8/layout/vList5"/>
    <dgm:cxn modelId="{C159E5BC-E11B-A54E-916E-8980F1910B55}" srcId="{72154C01-54AA-0645-8DAC-4E6E3DF099DB}" destId="{70F85B4C-B153-C34F-BC13-8C7BD90FE382}" srcOrd="0" destOrd="0" parTransId="{78491E99-0760-5E43-B58C-73AFD7024118}" sibTransId="{3CD1BC00-3EE1-4246-8AB9-7F819A1D9ED2}"/>
    <dgm:cxn modelId="{E3950CF2-4BFB-B043-BFD3-FA3267AAABE0}" type="presOf" srcId="{70F85B4C-B153-C34F-BC13-8C7BD90FE382}" destId="{8C8BDA8A-931A-AA4D-A49B-081322C4604A}" srcOrd="0" destOrd="0" presId="urn:microsoft.com/office/officeart/2005/8/layout/vList5"/>
    <dgm:cxn modelId="{8F622F87-8FCB-4E4B-B819-61B2439CD453}" type="presParOf" srcId="{DFD3CDD6-007E-404F-873C-BECA5521EDF7}" destId="{5B00CFE5-0D94-2544-BDD7-D2AC0D80D240}" srcOrd="0" destOrd="0" presId="urn:microsoft.com/office/officeart/2005/8/layout/vList5"/>
    <dgm:cxn modelId="{620DDC7A-CF31-6D44-AA8E-D8E10F52443B}" type="presParOf" srcId="{5B00CFE5-0D94-2544-BDD7-D2AC0D80D240}" destId="{43A4E0AD-F36E-4043-AC19-EA2B8633687D}" srcOrd="0" destOrd="0" presId="urn:microsoft.com/office/officeart/2005/8/layout/vList5"/>
    <dgm:cxn modelId="{1B589228-D2EE-CA45-B881-FF7E97D8F9F5}" type="presParOf" srcId="{5B00CFE5-0D94-2544-BDD7-D2AC0D80D240}" destId="{8C8BDA8A-931A-AA4D-A49B-081322C4604A}" srcOrd="1" destOrd="0" presId="urn:microsoft.com/office/officeart/2005/8/layout/vList5"/>
    <dgm:cxn modelId="{00458EF3-306A-394B-B769-5166D207705C}" type="presParOf" srcId="{DFD3CDD6-007E-404F-873C-BECA5521EDF7}" destId="{DB27323F-F28D-494D-8A11-EB3E1D08EE5C}" srcOrd="1" destOrd="0" presId="urn:microsoft.com/office/officeart/2005/8/layout/vList5"/>
    <dgm:cxn modelId="{6286F0BA-EE6B-BB48-8FEF-8883F359A679}" type="presParOf" srcId="{DFD3CDD6-007E-404F-873C-BECA5521EDF7}" destId="{EB5FD1D9-8074-EF44-AFF5-8BDCB92B73EF}" srcOrd="2" destOrd="0" presId="urn:microsoft.com/office/officeart/2005/8/layout/vList5"/>
    <dgm:cxn modelId="{BFAE6127-59E6-9F48-86B9-5A3AD110C32A}" type="presParOf" srcId="{EB5FD1D9-8074-EF44-AFF5-8BDCB92B73EF}" destId="{E56F92BE-BA71-D944-AA64-366672A644CD}" srcOrd="0" destOrd="0" presId="urn:microsoft.com/office/officeart/2005/8/layout/vList5"/>
    <dgm:cxn modelId="{3C91164E-A553-4846-B2D6-B4E32C425294}" type="presParOf" srcId="{EB5FD1D9-8074-EF44-AFF5-8BDCB92B73EF}" destId="{881BE47F-F80C-684C-9D89-E8A8236079D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54F1EFC-7B65-BE4D-A76A-EEA05F7EA5B5}" type="doc">
      <dgm:prSet loTypeId="urn:microsoft.com/office/officeart/2005/8/layout/vList5" loCatId="list" qsTypeId="urn:microsoft.com/office/officeart/2005/8/quickstyle/simple3" qsCatId="simple" csTypeId="urn:microsoft.com/office/officeart/2005/8/colors/colorful1" csCatId="colorful" phldr="1"/>
      <dgm:spPr/>
      <dgm:t>
        <a:bodyPr/>
        <a:lstStyle/>
        <a:p>
          <a:endParaRPr lang="en-US"/>
        </a:p>
      </dgm:t>
    </dgm:pt>
    <dgm:pt modelId="{F80DD051-330E-F84D-BECE-9CD12C2E931D}">
      <dgm:prSet custT="1"/>
      <dgm:spPr/>
      <dgm:t>
        <a:bodyPr/>
        <a:lstStyle/>
        <a:p>
          <a:pPr>
            <a:lnSpc>
              <a:spcPct val="100000"/>
            </a:lnSpc>
          </a:pPr>
          <a:r>
            <a:rPr lang="en-US" sz="1800" b="1"/>
            <a:t>Access to Alternate Systems</a:t>
          </a:r>
        </a:p>
      </dgm:t>
    </dgm:pt>
    <dgm:pt modelId="{D26007F1-9F44-A045-9322-E673F3F6EF46}" type="parTrans" cxnId="{B26E5A1D-875B-D849-9A00-C4F5978337C8}">
      <dgm:prSet/>
      <dgm:spPr/>
      <dgm:t>
        <a:bodyPr/>
        <a:lstStyle/>
        <a:p>
          <a:pPr>
            <a:lnSpc>
              <a:spcPct val="100000"/>
            </a:lnSpc>
          </a:pPr>
          <a:endParaRPr lang="en-US"/>
        </a:p>
      </dgm:t>
    </dgm:pt>
    <dgm:pt modelId="{011EFBDA-EC19-B548-A3F7-1ADA8EF2F008}" type="sibTrans" cxnId="{B26E5A1D-875B-D849-9A00-C4F5978337C8}">
      <dgm:prSet/>
      <dgm:spPr/>
      <dgm:t>
        <a:bodyPr/>
        <a:lstStyle/>
        <a:p>
          <a:pPr>
            <a:lnSpc>
              <a:spcPct val="100000"/>
            </a:lnSpc>
          </a:pPr>
          <a:endParaRPr lang="en-US"/>
        </a:p>
      </dgm:t>
    </dgm:pt>
    <dgm:pt modelId="{95CB67DF-D6DA-5941-91B4-9D711264A5BA}">
      <dgm:prSet custT="1"/>
      <dgm:spPr/>
      <dgm:t>
        <a:bodyPr/>
        <a:lstStyle/>
        <a:p>
          <a:pPr>
            <a:lnSpc>
              <a:spcPct val="100000"/>
            </a:lnSpc>
            <a:buNone/>
          </a:pPr>
          <a:r>
            <a:rPr lang="en-US" sz="1600" dirty="0"/>
            <a:t>Individuals and families who are fleeing, or attempting to flee, domestic violence, dating violence, sexual assault, or stalking must have access to referrals to the CoC’s coordinated entry system and to an alternative coordinated entry system operated by victim service providers if both exist in the CoC.</a:t>
          </a:r>
        </a:p>
      </dgm:t>
    </dgm:pt>
    <dgm:pt modelId="{415EF6AC-4A5C-794F-B60D-F56B99ED6CE4}" type="parTrans" cxnId="{C75685C6-1012-9C4D-AB84-33391F49B773}">
      <dgm:prSet/>
      <dgm:spPr/>
      <dgm:t>
        <a:bodyPr/>
        <a:lstStyle/>
        <a:p>
          <a:pPr>
            <a:lnSpc>
              <a:spcPct val="100000"/>
            </a:lnSpc>
          </a:pPr>
          <a:endParaRPr lang="en-US"/>
        </a:p>
      </dgm:t>
    </dgm:pt>
    <dgm:pt modelId="{577B7C48-11BB-0A49-9A37-2D6DD386CA97}" type="sibTrans" cxnId="{C75685C6-1012-9C4D-AB84-33391F49B773}">
      <dgm:prSet/>
      <dgm:spPr/>
      <dgm:t>
        <a:bodyPr/>
        <a:lstStyle/>
        <a:p>
          <a:pPr>
            <a:lnSpc>
              <a:spcPct val="100000"/>
            </a:lnSpc>
          </a:pPr>
          <a:endParaRPr lang="en-US"/>
        </a:p>
      </dgm:t>
    </dgm:pt>
    <dgm:pt modelId="{04B18676-DBE2-604D-B1B2-8BA3CFF31A0F}">
      <dgm:prSet custT="1"/>
      <dgm:spPr/>
      <dgm:t>
        <a:bodyPr/>
        <a:lstStyle/>
        <a:p>
          <a:pPr>
            <a:lnSpc>
              <a:spcPct val="100000"/>
            </a:lnSpc>
          </a:pPr>
          <a:r>
            <a:rPr lang="en-US" sz="1800" b="1" dirty="0"/>
            <a:t>Entry and Assessment </a:t>
          </a:r>
        </a:p>
      </dgm:t>
    </dgm:pt>
    <dgm:pt modelId="{FD8FF59E-2431-0545-980F-5FDD780B96C0}" type="parTrans" cxnId="{D20727F2-6C02-C047-A621-B6FA3A9925CA}">
      <dgm:prSet/>
      <dgm:spPr/>
      <dgm:t>
        <a:bodyPr/>
        <a:lstStyle/>
        <a:p>
          <a:pPr>
            <a:lnSpc>
              <a:spcPct val="100000"/>
            </a:lnSpc>
          </a:pPr>
          <a:endParaRPr lang="en-US"/>
        </a:p>
      </dgm:t>
    </dgm:pt>
    <dgm:pt modelId="{C77323D3-0F67-9343-A6D7-730AC1ADA1AF}" type="sibTrans" cxnId="{D20727F2-6C02-C047-A621-B6FA3A9925CA}">
      <dgm:prSet/>
      <dgm:spPr/>
      <dgm:t>
        <a:bodyPr/>
        <a:lstStyle/>
        <a:p>
          <a:pPr>
            <a:lnSpc>
              <a:spcPct val="100000"/>
            </a:lnSpc>
          </a:pPr>
          <a:endParaRPr lang="en-US"/>
        </a:p>
      </dgm:t>
    </dgm:pt>
    <dgm:pt modelId="{AB2E595E-70E9-5743-A813-B12D27F68B7C}">
      <dgm:prSet custT="1"/>
      <dgm:spPr/>
      <dgm:t>
        <a:bodyPr/>
        <a:lstStyle/>
        <a:p>
          <a:pPr>
            <a:lnSpc>
              <a:spcPct val="100000"/>
            </a:lnSpc>
            <a:buNone/>
          </a:pPr>
          <a:r>
            <a:rPr lang="en-US" sz="1600" dirty="0"/>
            <a:t>If a household is determined to be at risk of harm when an assessment is being conducted, then CES staff should refer the household to a VSP using referral criteria established for that community based on system design, program capacity, resource limitations, and placement and geography considerations.</a:t>
          </a:r>
        </a:p>
      </dgm:t>
    </dgm:pt>
    <dgm:pt modelId="{0492FCCA-CB3F-9145-9CD6-005161A01467}" type="parTrans" cxnId="{AAEB1144-C2B5-684F-9922-30B2A8E86B42}">
      <dgm:prSet/>
      <dgm:spPr/>
      <dgm:t>
        <a:bodyPr/>
        <a:lstStyle/>
        <a:p>
          <a:pPr>
            <a:lnSpc>
              <a:spcPct val="100000"/>
            </a:lnSpc>
          </a:pPr>
          <a:endParaRPr lang="en-US"/>
        </a:p>
      </dgm:t>
    </dgm:pt>
    <dgm:pt modelId="{B210736E-B32E-FC46-B4F0-C60EC11E4E16}" type="sibTrans" cxnId="{AAEB1144-C2B5-684F-9922-30B2A8E86B42}">
      <dgm:prSet/>
      <dgm:spPr/>
      <dgm:t>
        <a:bodyPr/>
        <a:lstStyle/>
        <a:p>
          <a:pPr>
            <a:lnSpc>
              <a:spcPct val="100000"/>
            </a:lnSpc>
          </a:pPr>
          <a:endParaRPr lang="en-US"/>
        </a:p>
      </dgm:t>
    </dgm:pt>
    <dgm:pt modelId="{74A7C248-62E3-974F-A839-5735552D9C54}">
      <dgm:prSet custT="1"/>
      <dgm:spPr/>
      <dgm:t>
        <a:bodyPr/>
        <a:lstStyle/>
        <a:p>
          <a:pPr>
            <a:lnSpc>
              <a:spcPct val="100000"/>
            </a:lnSpc>
          </a:pPr>
          <a:r>
            <a:rPr lang="en-US" sz="1800" b="1" dirty="0"/>
            <a:t>Safe Assessment Options</a:t>
          </a:r>
        </a:p>
      </dgm:t>
    </dgm:pt>
    <dgm:pt modelId="{763BF04E-8FF5-AE42-B9D6-23B92AEE84B6}" type="parTrans" cxnId="{E55584D9-0E1F-B844-945B-11C5DCEF2F8C}">
      <dgm:prSet/>
      <dgm:spPr/>
      <dgm:t>
        <a:bodyPr/>
        <a:lstStyle/>
        <a:p>
          <a:pPr>
            <a:lnSpc>
              <a:spcPct val="100000"/>
            </a:lnSpc>
          </a:pPr>
          <a:endParaRPr lang="en-US"/>
        </a:p>
      </dgm:t>
    </dgm:pt>
    <dgm:pt modelId="{01341E92-470B-CE49-A566-1BAD42BAF6AC}" type="sibTrans" cxnId="{E55584D9-0E1F-B844-945B-11C5DCEF2F8C}">
      <dgm:prSet/>
      <dgm:spPr/>
      <dgm:t>
        <a:bodyPr/>
        <a:lstStyle/>
        <a:p>
          <a:pPr>
            <a:lnSpc>
              <a:spcPct val="100000"/>
            </a:lnSpc>
          </a:pPr>
          <a:endParaRPr lang="en-US"/>
        </a:p>
      </dgm:t>
    </dgm:pt>
    <dgm:pt modelId="{B4B4E466-B0F3-1C46-888F-559E30DA5CD0}">
      <dgm:prSet custT="1"/>
      <dgm:spPr/>
      <dgm:t>
        <a:bodyPr/>
        <a:lstStyle/>
        <a:p>
          <a:pPr>
            <a:lnSpc>
              <a:spcPct val="100000"/>
            </a:lnSpc>
            <a:buNone/>
          </a:pPr>
          <a:r>
            <a:rPr lang="en-US" sz="1600" dirty="0"/>
            <a:t>The CES should ensure that, at any CES access point, survivors have options for safe assessment, including: full privacy, confidentiality, and being immediately referred to DV services if that is what the survivor wants.</a:t>
          </a:r>
        </a:p>
      </dgm:t>
    </dgm:pt>
    <dgm:pt modelId="{1F0FB51E-6D36-6E4F-9B7D-9D12CE30E08F}" type="parTrans" cxnId="{0D10B000-CE30-1042-80D2-CB95269016B2}">
      <dgm:prSet/>
      <dgm:spPr/>
      <dgm:t>
        <a:bodyPr/>
        <a:lstStyle/>
        <a:p>
          <a:pPr>
            <a:lnSpc>
              <a:spcPct val="100000"/>
            </a:lnSpc>
          </a:pPr>
          <a:endParaRPr lang="en-US"/>
        </a:p>
      </dgm:t>
    </dgm:pt>
    <dgm:pt modelId="{FF7E050E-3236-D841-9EA6-CDAE9232D6DF}" type="sibTrans" cxnId="{0D10B000-CE30-1042-80D2-CB95269016B2}">
      <dgm:prSet/>
      <dgm:spPr/>
      <dgm:t>
        <a:bodyPr/>
        <a:lstStyle/>
        <a:p>
          <a:pPr>
            <a:lnSpc>
              <a:spcPct val="100000"/>
            </a:lnSpc>
          </a:pPr>
          <a:endParaRPr lang="en-US"/>
        </a:p>
      </dgm:t>
    </dgm:pt>
    <dgm:pt modelId="{42C19BF4-C00E-C448-AF30-9F9998B24D7A}" type="pres">
      <dgm:prSet presAssocID="{654F1EFC-7B65-BE4D-A76A-EEA05F7EA5B5}" presName="Name0" presStyleCnt="0">
        <dgm:presLayoutVars>
          <dgm:dir/>
          <dgm:animLvl val="lvl"/>
          <dgm:resizeHandles val="exact"/>
        </dgm:presLayoutVars>
      </dgm:prSet>
      <dgm:spPr/>
    </dgm:pt>
    <dgm:pt modelId="{4E93767A-4820-0D41-BFA4-EA80E59F1218}" type="pres">
      <dgm:prSet presAssocID="{F80DD051-330E-F84D-BECE-9CD12C2E931D}" presName="linNode" presStyleCnt="0"/>
      <dgm:spPr/>
    </dgm:pt>
    <dgm:pt modelId="{7C6C1FC2-5938-284B-99BE-77953C2C0A21}" type="pres">
      <dgm:prSet presAssocID="{F80DD051-330E-F84D-BECE-9CD12C2E931D}" presName="parentText" presStyleLbl="node1" presStyleIdx="0" presStyleCnt="3" custScaleX="57697">
        <dgm:presLayoutVars>
          <dgm:chMax val="1"/>
          <dgm:bulletEnabled val="1"/>
        </dgm:presLayoutVars>
      </dgm:prSet>
      <dgm:spPr/>
    </dgm:pt>
    <dgm:pt modelId="{5A253DD3-45F7-D240-9B4C-E23885F8C398}" type="pres">
      <dgm:prSet presAssocID="{F80DD051-330E-F84D-BECE-9CD12C2E931D}" presName="descendantText" presStyleLbl="alignAccFollowNode1" presStyleIdx="0" presStyleCnt="3" custScaleX="129723">
        <dgm:presLayoutVars>
          <dgm:bulletEnabled val="1"/>
        </dgm:presLayoutVars>
      </dgm:prSet>
      <dgm:spPr/>
    </dgm:pt>
    <dgm:pt modelId="{E506D846-A0E0-374D-B4A5-59074A915595}" type="pres">
      <dgm:prSet presAssocID="{011EFBDA-EC19-B548-A3F7-1ADA8EF2F008}" presName="sp" presStyleCnt="0"/>
      <dgm:spPr/>
    </dgm:pt>
    <dgm:pt modelId="{D29000F4-A106-0E44-ADEF-48EF7A6BFB99}" type="pres">
      <dgm:prSet presAssocID="{04B18676-DBE2-604D-B1B2-8BA3CFF31A0F}" presName="linNode" presStyleCnt="0"/>
      <dgm:spPr/>
    </dgm:pt>
    <dgm:pt modelId="{4D5BF42F-97BD-824D-84DE-9E5DF17EC0C9}" type="pres">
      <dgm:prSet presAssocID="{04B18676-DBE2-604D-B1B2-8BA3CFF31A0F}" presName="parentText" presStyleLbl="node1" presStyleIdx="1" presStyleCnt="3" custScaleX="57697">
        <dgm:presLayoutVars>
          <dgm:chMax val="1"/>
          <dgm:bulletEnabled val="1"/>
        </dgm:presLayoutVars>
      </dgm:prSet>
      <dgm:spPr/>
    </dgm:pt>
    <dgm:pt modelId="{B058911A-2A05-944A-9DBD-D1E5058AEBA5}" type="pres">
      <dgm:prSet presAssocID="{04B18676-DBE2-604D-B1B2-8BA3CFF31A0F}" presName="descendantText" presStyleLbl="alignAccFollowNode1" presStyleIdx="1" presStyleCnt="3" custScaleX="129723" custScaleY="110954">
        <dgm:presLayoutVars>
          <dgm:bulletEnabled val="1"/>
        </dgm:presLayoutVars>
      </dgm:prSet>
      <dgm:spPr/>
    </dgm:pt>
    <dgm:pt modelId="{B1A8D781-EC61-3B49-92C5-07E8C1E7488E}" type="pres">
      <dgm:prSet presAssocID="{C77323D3-0F67-9343-A6D7-730AC1ADA1AF}" presName="sp" presStyleCnt="0"/>
      <dgm:spPr/>
    </dgm:pt>
    <dgm:pt modelId="{45240B2E-D83F-4B47-8A52-5A8B51DE9820}" type="pres">
      <dgm:prSet presAssocID="{74A7C248-62E3-974F-A839-5735552D9C54}" presName="linNode" presStyleCnt="0"/>
      <dgm:spPr/>
    </dgm:pt>
    <dgm:pt modelId="{E06C05D5-95FA-3D40-A4A2-CAB0CF23BECB}" type="pres">
      <dgm:prSet presAssocID="{74A7C248-62E3-974F-A839-5735552D9C54}" presName="parentText" presStyleLbl="node1" presStyleIdx="2" presStyleCnt="3" custScaleX="57697">
        <dgm:presLayoutVars>
          <dgm:chMax val="1"/>
          <dgm:bulletEnabled val="1"/>
        </dgm:presLayoutVars>
      </dgm:prSet>
      <dgm:spPr/>
    </dgm:pt>
    <dgm:pt modelId="{E437B993-7F05-3942-8A82-1A6FB5B7E064}" type="pres">
      <dgm:prSet presAssocID="{74A7C248-62E3-974F-A839-5735552D9C54}" presName="descendantText" presStyleLbl="alignAccFollowNode1" presStyleIdx="2" presStyleCnt="3" custScaleX="129723">
        <dgm:presLayoutVars>
          <dgm:bulletEnabled val="1"/>
        </dgm:presLayoutVars>
      </dgm:prSet>
      <dgm:spPr/>
    </dgm:pt>
  </dgm:ptLst>
  <dgm:cxnLst>
    <dgm:cxn modelId="{0D10B000-CE30-1042-80D2-CB95269016B2}" srcId="{74A7C248-62E3-974F-A839-5735552D9C54}" destId="{B4B4E466-B0F3-1C46-888F-559E30DA5CD0}" srcOrd="0" destOrd="0" parTransId="{1F0FB51E-6D36-6E4F-9B7D-9D12CE30E08F}" sibTransId="{FF7E050E-3236-D841-9EA6-CDAE9232D6DF}"/>
    <dgm:cxn modelId="{C2A2AE13-ED27-1043-BC4F-7542D7B7A3CA}" type="presOf" srcId="{74A7C248-62E3-974F-A839-5735552D9C54}" destId="{E06C05D5-95FA-3D40-A4A2-CAB0CF23BECB}" srcOrd="0" destOrd="0" presId="urn:microsoft.com/office/officeart/2005/8/layout/vList5"/>
    <dgm:cxn modelId="{B26E5A1D-875B-D849-9A00-C4F5978337C8}" srcId="{654F1EFC-7B65-BE4D-A76A-EEA05F7EA5B5}" destId="{F80DD051-330E-F84D-BECE-9CD12C2E931D}" srcOrd="0" destOrd="0" parTransId="{D26007F1-9F44-A045-9322-E673F3F6EF46}" sibTransId="{011EFBDA-EC19-B548-A3F7-1ADA8EF2F008}"/>
    <dgm:cxn modelId="{49C5BE1F-6E27-DB48-B8E5-E514DFF172A5}" type="presOf" srcId="{AB2E595E-70E9-5743-A813-B12D27F68B7C}" destId="{B058911A-2A05-944A-9DBD-D1E5058AEBA5}" srcOrd="0" destOrd="0" presId="urn:microsoft.com/office/officeart/2005/8/layout/vList5"/>
    <dgm:cxn modelId="{8236852A-AA44-8041-B491-FC9618D8AB19}" type="presOf" srcId="{B4B4E466-B0F3-1C46-888F-559E30DA5CD0}" destId="{E437B993-7F05-3942-8A82-1A6FB5B7E064}" srcOrd="0" destOrd="0" presId="urn:microsoft.com/office/officeart/2005/8/layout/vList5"/>
    <dgm:cxn modelId="{2B89F92E-AD36-5248-BFC7-9BDD2ACF63FC}" type="presOf" srcId="{04B18676-DBE2-604D-B1B2-8BA3CFF31A0F}" destId="{4D5BF42F-97BD-824D-84DE-9E5DF17EC0C9}" srcOrd="0" destOrd="0" presId="urn:microsoft.com/office/officeart/2005/8/layout/vList5"/>
    <dgm:cxn modelId="{2063D034-E055-D04A-85EE-86A419C189E0}" type="presOf" srcId="{95CB67DF-D6DA-5941-91B4-9D711264A5BA}" destId="{5A253DD3-45F7-D240-9B4C-E23885F8C398}" srcOrd="0" destOrd="0" presId="urn:microsoft.com/office/officeart/2005/8/layout/vList5"/>
    <dgm:cxn modelId="{AAEB1144-C2B5-684F-9922-30B2A8E86B42}" srcId="{04B18676-DBE2-604D-B1B2-8BA3CFF31A0F}" destId="{AB2E595E-70E9-5743-A813-B12D27F68B7C}" srcOrd="0" destOrd="0" parTransId="{0492FCCA-CB3F-9145-9CD6-005161A01467}" sibTransId="{B210736E-B32E-FC46-B4F0-C60EC11E4E16}"/>
    <dgm:cxn modelId="{A2AD5372-02B1-CF45-904B-EEDDE0F34CBC}" type="presOf" srcId="{654F1EFC-7B65-BE4D-A76A-EEA05F7EA5B5}" destId="{42C19BF4-C00E-C448-AF30-9F9998B24D7A}" srcOrd="0" destOrd="0" presId="urn:microsoft.com/office/officeart/2005/8/layout/vList5"/>
    <dgm:cxn modelId="{69ABBB9A-F9F1-0645-8F21-FBBD5806BE78}" type="presOf" srcId="{F80DD051-330E-F84D-BECE-9CD12C2E931D}" destId="{7C6C1FC2-5938-284B-99BE-77953C2C0A21}" srcOrd="0" destOrd="0" presId="urn:microsoft.com/office/officeart/2005/8/layout/vList5"/>
    <dgm:cxn modelId="{C75685C6-1012-9C4D-AB84-33391F49B773}" srcId="{F80DD051-330E-F84D-BECE-9CD12C2E931D}" destId="{95CB67DF-D6DA-5941-91B4-9D711264A5BA}" srcOrd="0" destOrd="0" parTransId="{415EF6AC-4A5C-794F-B60D-F56B99ED6CE4}" sibTransId="{577B7C48-11BB-0A49-9A37-2D6DD386CA97}"/>
    <dgm:cxn modelId="{E55584D9-0E1F-B844-945B-11C5DCEF2F8C}" srcId="{654F1EFC-7B65-BE4D-A76A-EEA05F7EA5B5}" destId="{74A7C248-62E3-974F-A839-5735552D9C54}" srcOrd="2" destOrd="0" parTransId="{763BF04E-8FF5-AE42-B9D6-23B92AEE84B6}" sibTransId="{01341E92-470B-CE49-A566-1BAD42BAF6AC}"/>
    <dgm:cxn modelId="{D20727F2-6C02-C047-A621-B6FA3A9925CA}" srcId="{654F1EFC-7B65-BE4D-A76A-EEA05F7EA5B5}" destId="{04B18676-DBE2-604D-B1B2-8BA3CFF31A0F}" srcOrd="1" destOrd="0" parTransId="{FD8FF59E-2431-0545-980F-5FDD780B96C0}" sibTransId="{C77323D3-0F67-9343-A6D7-730AC1ADA1AF}"/>
    <dgm:cxn modelId="{491267A3-F3AE-6B4C-9DB6-7D5E2F1A9463}" type="presParOf" srcId="{42C19BF4-C00E-C448-AF30-9F9998B24D7A}" destId="{4E93767A-4820-0D41-BFA4-EA80E59F1218}" srcOrd="0" destOrd="0" presId="urn:microsoft.com/office/officeart/2005/8/layout/vList5"/>
    <dgm:cxn modelId="{FA357960-001A-EB4D-94E4-6E0133F4601C}" type="presParOf" srcId="{4E93767A-4820-0D41-BFA4-EA80E59F1218}" destId="{7C6C1FC2-5938-284B-99BE-77953C2C0A21}" srcOrd="0" destOrd="0" presId="urn:microsoft.com/office/officeart/2005/8/layout/vList5"/>
    <dgm:cxn modelId="{AB842688-DD37-C648-80A3-B7C5427A3AA6}" type="presParOf" srcId="{4E93767A-4820-0D41-BFA4-EA80E59F1218}" destId="{5A253DD3-45F7-D240-9B4C-E23885F8C398}" srcOrd="1" destOrd="0" presId="urn:microsoft.com/office/officeart/2005/8/layout/vList5"/>
    <dgm:cxn modelId="{532B6B82-D5BD-8A44-8231-74B15586BAAD}" type="presParOf" srcId="{42C19BF4-C00E-C448-AF30-9F9998B24D7A}" destId="{E506D846-A0E0-374D-B4A5-59074A915595}" srcOrd="1" destOrd="0" presId="urn:microsoft.com/office/officeart/2005/8/layout/vList5"/>
    <dgm:cxn modelId="{7C97F444-F067-2E41-9BF6-848B4F220361}" type="presParOf" srcId="{42C19BF4-C00E-C448-AF30-9F9998B24D7A}" destId="{D29000F4-A106-0E44-ADEF-48EF7A6BFB99}" srcOrd="2" destOrd="0" presId="urn:microsoft.com/office/officeart/2005/8/layout/vList5"/>
    <dgm:cxn modelId="{FB2ED8EE-6EA5-4847-95B4-94CD5B77F16F}" type="presParOf" srcId="{D29000F4-A106-0E44-ADEF-48EF7A6BFB99}" destId="{4D5BF42F-97BD-824D-84DE-9E5DF17EC0C9}" srcOrd="0" destOrd="0" presId="urn:microsoft.com/office/officeart/2005/8/layout/vList5"/>
    <dgm:cxn modelId="{C0C4CAB1-E4B1-FF49-A8B7-EE74812D671D}" type="presParOf" srcId="{D29000F4-A106-0E44-ADEF-48EF7A6BFB99}" destId="{B058911A-2A05-944A-9DBD-D1E5058AEBA5}" srcOrd="1" destOrd="0" presId="urn:microsoft.com/office/officeart/2005/8/layout/vList5"/>
    <dgm:cxn modelId="{4F4EFBA2-C31B-6F4B-9C5A-DDF7E73F7346}" type="presParOf" srcId="{42C19BF4-C00E-C448-AF30-9F9998B24D7A}" destId="{B1A8D781-EC61-3B49-92C5-07E8C1E7488E}" srcOrd="3" destOrd="0" presId="urn:microsoft.com/office/officeart/2005/8/layout/vList5"/>
    <dgm:cxn modelId="{3EB0EAB0-7F4C-5441-82B9-DE9FFB621375}" type="presParOf" srcId="{42C19BF4-C00E-C448-AF30-9F9998B24D7A}" destId="{45240B2E-D83F-4B47-8A52-5A8B51DE9820}" srcOrd="4" destOrd="0" presId="urn:microsoft.com/office/officeart/2005/8/layout/vList5"/>
    <dgm:cxn modelId="{19BDC1E6-24D0-FF41-B173-BBA17B885F02}" type="presParOf" srcId="{45240B2E-D83F-4B47-8A52-5A8B51DE9820}" destId="{E06C05D5-95FA-3D40-A4A2-CAB0CF23BECB}" srcOrd="0" destOrd="0" presId="urn:microsoft.com/office/officeart/2005/8/layout/vList5"/>
    <dgm:cxn modelId="{5608406F-BD8A-6C4C-A2B1-DDB97CD4D5E7}" type="presParOf" srcId="{45240B2E-D83F-4B47-8A52-5A8B51DE9820}" destId="{E437B993-7F05-3942-8A82-1A6FB5B7E06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7D29D28-EC88-1C43-B47E-5EB3765F071C}" type="doc">
      <dgm:prSet loTypeId="urn:microsoft.com/office/officeart/2005/8/layout/vList5" loCatId="list" qsTypeId="urn:microsoft.com/office/officeart/2005/8/quickstyle/simple3" qsCatId="simple" csTypeId="urn:microsoft.com/office/officeart/2005/8/colors/colorful1" csCatId="colorful" phldr="1"/>
      <dgm:spPr/>
      <dgm:t>
        <a:bodyPr/>
        <a:lstStyle/>
        <a:p>
          <a:endParaRPr lang="en-US"/>
        </a:p>
      </dgm:t>
    </dgm:pt>
    <dgm:pt modelId="{8E6CAD80-A4F7-6E44-A989-B1999E588A71}">
      <dgm:prSet custT="1"/>
      <dgm:spPr/>
      <dgm:t>
        <a:bodyPr/>
        <a:lstStyle/>
        <a:p>
          <a:pPr>
            <a:lnSpc>
              <a:spcPct val="100000"/>
            </a:lnSpc>
          </a:pPr>
          <a:r>
            <a:rPr lang="en-US" sz="1800" b="1"/>
            <a:t>Consent to Data Entry</a:t>
          </a:r>
          <a:endParaRPr lang="en-US" sz="1800"/>
        </a:p>
      </dgm:t>
    </dgm:pt>
    <dgm:pt modelId="{0C29F4BA-EB2E-584F-87C9-FE03E6861F9D}" type="parTrans" cxnId="{75CC52DC-94A6-E241-808D-5627E4DF37A7}">
      <dgm:prSet/>
      <dgm:spPr/>
      <dgm:t>
        <a:bodyPr/>
        <a:lstStyle/>
        <a:p>
          <a:pPr>
            <a:lnSpc>
              <a:spcPct val="100000"/>
            </a:lnSpc>
          </a:pPr>
          <a:endParaRPr lang="en-US"/>
        </a:p>
      </dgm:t>
    </dgm:pt>
    <dgm:pt modelId="{167CC96A-D9D8-DA49-8F33-B7E5EB0919D5}" type="sibTrans" cxnId="{75CC52DC-94A6-E241-808D-5627E4DF37A7}">
      <dgm:prSet/>
      <dgm:spPr/>
      <dgm:t>
        <a:bodyPr/>
        <a:lstStyle/>
        <a:p>
          <a:pPr>
            <a:lnSpc>
              <a:spcPct val="100000"/>
            </a:lnSpc>
          </a:pPr>
          <a:endParaRPr lang="en-US"/>
        </a:p>
      </dgm:t>
    </dgm:pt>
    <dgm:pt modelId="{2CA5D81C-8E98-1B4E-AD7E-6BCB7FE10687}">
      <dgm:prSet custT="1"/>
      <dgm:spPr/>
      <dgm:t>
        <a:bodyPr/>
        <a:lstStyle/>
        <a:p>
          <a:pPr>
            <a:lnSpc>
              <a:spcPct val="100000"/>
            </a:lnSpc>
            <a:buNone/>
          </a:pPr>
          <a:r>
            <a:rPr lang="en-US" sz="1600"/>
            <a:t>If a victim chooses to be enrolled in a CoC- or ESG-funded non-victim services provider program, that victim must be asked to consent to the waiving of their VAWA rights to having all of their data exempt from HMIS data entry.   </a:t>
          </a:r>
        </a:p>
      </dgm:t>
    </dgm:pt>
    <dgm:pt modelId="{CCA788E0-A8EA-F74F-8137-BDFC2B01F886}" type="parTrans" cxnId="{5D4F1402-EBDB-A341-9B79-561F3181DB65}">
      <dgm:prSet/>
      <dgm:spPr/>
      <dgm:t>
        <a:bodyPr/>
        <a:lstStyle/>
        <a:p>
          <a:pPr>
            <a:lnSpc>
              <a:spcPct val="100000"/>
            </a:lnSpc>
          </a:pPr>
          <a:endParaRPr lang="en-US"/>
        </a:p>
      </dgm:t>
    </dgm:pt>
    <dgm:pt modelId="{51FDF67F-9F41-9945-A83E-BE04EFA12696}" type="sibTrans" cxnId="{5D4F1402-EBDB-A341-9B79-561F3181DB65}">
      <dgm:prSet/>
      <dgm:spPr/>
      <dgm:t>
        <a:bodyPr/>
        <a:lstStyle/>
        <a:p>
          <a:pPr>
            <a:lnSpc>
              <a:spcPct val="100000"/>
            </a:lnSpc>
          </a:pPr>
          <a:endParaRPr lang="en-US"/>
        </a:p>
      </dgm:t>
    </dgm:pt>
    <dgm:pt modelId="{04DC5E86-FC9E-E943-88B2-D66CEB3989B2}">
      <dgm:prSet custT="1"/>
      <dgm:spPr/>
      <dgm:t>
        <a:bodyPr/>
        <a:lstStyle/>
        <a:p>
          <a:pPr>
            <a:lnSpc>
              <a:spcPct val="100000"/>
            </a:lnSpc>
          </a:pPr>
          <a:r>
            <a:rPr lang="en-US" sz="1800" b="1"/>
            <a:t>Opt-out Options</a:t>
          </a:r>
          <a:endParaRPr lang="en-US" sz="1800"/>
        </a:p>
      </dgm:t>
    </dgm:pt>
    <dgm:pt modelId="{E5D0BF38-8CF8-684A-84A2-458413F83C32}" type="parTrans" cxnId="{1A0F6268-FC62-D14A-B251-B7E7F39DDA0B}">
      <dgm:prSet/>
      <dgm:spPr/>
      <dgm:t>
        <a:bodyPr/>
        <a:lstStyle/>
        <a:p>
          <a:pPr>
            <a:lnSpc>
              <a:spcPct val="100000"/>
            </a:lnSpc>
          </a:pPr>
          <a:endParaRPr lang="en-US"/>
        </a:p>
      </dgm:t>
    </dgm:pt>
    <dgm:pt modelId="{C304EFB3-2F9A-3340-A3EE-E0266062C3E6}" type="sibTrans" cxnId="{1A0F6268-FC62-D14A-B251-B7E7F39DDA0B}">
      <dgm:prSet/>
      <dgm:spPr/>
      <dgm:t>
        <a:bodyPr/>
        <a:lstStyle/>
        <a:p>
          <a:pPr>
            <a:lnSpc>
              <a:spcPct val="100000"/>
            </a:lnSpc>
          </a:pPr>
          <a:endParaRPr lang="en-US"/>
        </a:p>
      </dgm:t>
    </dgm:pt>
    <dgm:pt modelId="{A11E3EF5-83D3-3F48-97C0-A9DB4968D7C2}">
      <dgm:prSet custT="1"/>
      <dgm:spPr/>
      <dgm:t>
        <a:bodyPr/>
        <a:lstStyle/>
        <a:p>
          <a:pPr>
            <a:lnSpc>
              <a:spcPct val="100000"/>
            </a:lnSpc>
            <a:buNone/>
          </a:pPr>
          <a:r>
            <a:rPr lang="en-US" sz="1600" dirty="0"/>
            <a:t>Per continued guidance set forth by HUD, any individual has a right to refuse to share personally identifying information and must still have access to homelessness and housing resources. If the individual chooses this option, the CE intake worker should be able to work with the individual to enter an anonymous entry.</a:t>
          </a:r>
        </a:p>
      </dgm:t>
    </dgm:pt>
    <dgm:pt modelId="{86A8A3E0-3444-9B42-8CCC-5BD408FF33A2}" type="parTrans" cxnId="{73971656-0605-5943-94F0-7F82DACC2D05}">
      <dgm:prSet/>
      <dgm:spPr/>
      <dgm:t>
        <a:bodyPr/>
        <a:lstStyle/>
        <a:p>
          <a:pPr>
            <a:lnSpc>
              <a:spcPct val="100000"/>
            </a:lnSpc>
          </a:pPr>
          <a:endParaRPr lang="en-US"/>
        </a:p>
      </dgm:t>
    </dgm:pt>
    <dgm:pt modelId="{0993C0E5-673F-504F-A2B5-714DF8C27875}" type="sibTrans" cxnId="{73971656-0605-5943-94F0-7F82DACC2D05}">
      <dgm:prSet/>
      <dgm:spPr/>
      <dgm:t>
        <a:bodyPr/>
        <a:lstStyle/>
        <a:p>
          <a:pPr>
            <a:lnSpc>
              <a:spcPct val="100000"/>
            </a:lnSpc>
          </a:pPr>
          <a:endParaRPr lang="en-US"/>
        </a:p>
      </dgm:t>
    </dgm:pt>
    <dgm:pt modelId="{B40FE1FA-DC0B-E444-93BF-EAF54BB0570A}" type="pres">
      <dgm:prSet presAssocID="{87D29D28-EC88-1C43-B47E-5EB3765F071C}" presName="Name0" presStyleCnt="0">
        <dgm:presLayoutVars>
          <dgm:dir/>
          <dgm:animLvl val="lvl"/>
          <dgm:resizeHandles val="exact"/>
        </dgm:presLayoutVars>
      </dgm:prSet>
      <dgm:spPr/>
    </dgm:pt>
    <dgm:pt modelId="{C1DAC05C-46F9-3B4D-8EC5-46278F4B4116}" type="pres">
      <dgm:prSet presAssocID="{8E6CAD80-A4F7-6E44-A989-B1999E588A71}" presName="linNode" presStyleCnt="0"/>
      <dgm:spPr/>
    </dgm:pt>
    <dgm:pt modelId="{1073AD41-FF2F-7841-9EF8-E8D43FEF4C21}" type="pres">
      <dgm:prSet presAssocID="{8E6CAD80-A4F7-6E44-A989-B1999E588A71}" presName="parentText" presStyleLbl="node1" presStyleIdx="0" presStyleCnt="2" custScaleX="51915">
        <dgm:presLayoutVars>
          <dgm:chMax val="1"/>
          <dgm:bulletEnabled val="1"/>
        </dgm:presLayoutVars>
      </dgm:prSet>
      <dgm:spPr/>
    </dgm:pt>
    <dgm:pt modelId="{FB39ECB6-C158-EE4C-B44B-417317D157E3}" type="pres">
      <dgm:prSet presAssocID="{8E6CAD80-A4F7-6E44-A989-B1999E588A71}" presName="descendantText" presStyleLbl="alignAccFollowNode1" presStyleIdx="0" presStyleCnt="2" custScaleX="127172">
        <dgm:presLayoutVars>
          <dgm:bulletEnabled val="1"/>
        </dgm:presLayoutVars>
      </dgm:prSet>
      <dgm:spPr/>
    </dgm:pt>
    <dgm:pt modelId="{5BA98014-C078-A540-B138-A701EC7D809C}" type="pres">
      <dgm:prSet presAssocID="{167CC96A-D9D8-DA49-8F33-B7E5EB0919D5}" presName="sp" presStyleCnt="0"/>
      <dgm:spPr/>
    </dgm:pt>
    <dgm:pt modelId="{8D6A8F87-1D60-F64F-8C5A-8EE09D0EBAA0}" type="pres">
      <dgm:prSet presAssocID="{04DC5E86-FC9E-E943-88B2-D66CEB3989B2}" presName="linNode" presStyleCnt="0"/>
      <dgm:spPr/>
    </dgm:pt>
    <dgm:pt modelId="{4819BB16-F3D0-A646-81C3-3FF516F996B4}" type="pres">
      <dgm:prSet presAssocID="{04DC5E86-FC9E-E943-88B2-D66CEB3989B2}" presName="parentText" presStyleLbl="node1" presStyleIdx="1" presStyleCnt="2" custScaleX="51915">
        <dgm:presLayoutVars>
          <dgm:chMax val="1"/>
          <dgm:bulletEnabled val="1"/>
        </dgm:presLayoutVars>
      </dgm:prSet>
      <dgm:spPr/>
    </dgm:pt>
    <dgm:pt modelId="{53663712-7146-F442-B9DD-BB8014643AB6}" type="pres">
      <dgm:prSet presAssocID="{04DC5E86-FC9E-E943-88B2-D66CEB3989B2}" presName="descendantText" presStyleLbl="alignAccFollowNode1" presStyleIdx="1" presStyleCnt="2" custScaleX="127172">
        <dgm:presLayoutVars>
          <dgm:bulletEnabled val="1"/>
        </dgm:presLayoutVars>
      </dgm:prSet>
      <dgm:spPr/>
    </dgm:pt>
  </dgm:ptLst>
  <dgm:cxnLst>
    <dgm:cxn modelId="{5D4F1402-EBDB-A341-9B79-561F3181DB65}" srcId="{8E6CAD80-A4F7-6E44-A989-B1999E588A71}" destId="{2CA5D81C-8E98-1B4E-AD7E-6BCB7FE10687}" srcOrd="0" destOrd="0" parTransId="{CCA788E0-A8EA-F74F-8137-BDFC2B01F886}" sibTransId="{51FDF67F-9F41-9945-A83E-BE04EFA12696}"/>
    <dgm:cxn modelId="{65FF1313-1461-B74C-B56F-C177D7A2C720}" type="presOf" srcId="{2CA5D81C-8E98-1B4E-AD7E-6BCB7FE10687}" destId="{FB39ECB6-C158-EE4C-B44B-417317D157E3}" srcOrd="0" destOrd="0" presId="urn:microsoft.com/office/officeart/2005/8/layout/vList5"/>
    <dgm:cxn modelId="{0E44C91B-A48D-DF42-93A3-D480CE165BF5}" type="presOf" srcId="{A11E3EF5-83D3-3F48-97C0-A9DB4968D7C2}" destId="{53663712-7146-F442-B9DD-BB8014643AB6}" srcOrd="0" destOrd="0" presId="urn:microsoft.com/office/officeart/2005/8/layout/vList5"/>
    <dgm:cxn modelId="{73971656-0605-5943-94F0-7F82DACC2D05}" srcId="{04DC5E86-FC9E-E943-88B2-D66CEB3989B2}" destId="{A11E3EF5-83D3-3F48-97C0-A9DB4968D7C2}" srcOrd="0" destOrd="0" parTransId="{86A8A3E0-3444-9B42-8CCC-5BD408FF33A2}" sibTransId="{0993C0E5-673F-504F-A2B5-714DF8C27875}"/>
    <dgm:cxn modelId="{1A0F6268-FC62-D14A-B251-B7E7F39DDA0B}" srcId="{87D29D28-EC88-1C43-B47E-5EB3765F071C}" destId="{04DC5E86-FC9E-E943-88B2-D66CEB3989B2}" srcOrd="1" destOrd="0" parTransId="{E5D0BF38-8CF8-684A-84A2-458413F83C32}" sibTransId="{C304EFB3-2F9A-3340-A3EE-E0266062C3E6}"/>
    <dgm:cxn modelId="{6717A26B-A8E8-1646-A2B4-ADF60CBECB36}" type="presOf" srcId="{87D29D28-EC88-1C43-B47E-5EB3765F071C}" destId="{B40FE1FA-DC0B-E444-93BF-EAF54BB0570A}" srcOrd="0" destOrd="0" presId="urn:microsoft.com/office/officeart/2005/8/layout/vList5"/>
    <dgm:cxn modelId="{6B69338B-D70B-484C-BE43-C006E7E2B489}" type="presOf" srcId="{8E6CAD80-A4F7-6E44-A989-B1999E588A71}" destId="{1073AD41-FF2F-7841-9EF8-E8D43FEF4C21}" srcOrd="0" destOrd="0" presId="urn:microsoft.com/office/officeart/2005/8/layout/vList5"/>
    <dgm:cxn modelId="{8AE6A4C0-D961-EA49-8451-15953E78164B}" type="presOf" srcId="{04DC5E86-FC9E-E943-88B2-D66CEB3989B2}" destId="{4819BB16-F3D0-A646-81C3-3FF516F996B4}" srcOrd="0" destOrd="0" presId="urn:microsoft.com/office/officeart/2005/8/layout/vList5"/>
    <dgm:cxn modelId="{75CC52DC-94A6-E241-808D-5627E4DF37A7}" srcId="{87D29D28-EC88-1C43-B47E-5EB3765F071C}" destId="{8E6CAD80-A4F7-6E44-A989-B1999E588A71}" srcOrd="0" destOrd="0" parTransId="{0C29F4BA-EB2E-584F-87C9-FE03E6861F9D}" sibTransId="{167CC96A-D9D8-DA49-8F33-B7E5EB0919D5}"/>
    <dgm:cxn modelId="{8202163F-EC26-A641-84BD-75948C439A20}" type="presParOf" srcId="{B40FE1FA-DC0B-E444-93BF-EAF54BB0570A}" destId="{C1DAC05C-46F9-3B4D-8EC5-46278F4B4116}" srcOrd="0" destOrd="0" presId="urn:microsoft.com/office/officeart/2005/8/layout/vList5"/>
    <dgm:cxn modelId="{F667D057-5906-0E4D-8186-D15552AE54EB}" type="presParOf" srcId="{C1DAC05C-46F9-3B4D-8EC5-46278F4B4116}" destId="{1073AD41-FF2F-7841-9EF8-E8D43FEF4C21}" srcOrd="0" destOrd="0" presId="urn:microsoft.com/office/officeart/2005/8/layout/vList5"/>
    <dgm:cxn modelId="{F625EDD6-7C2A-6248-A769-09EEDF6FBF69}" type="presParOf" srcId="{C1DAC05C-46F9-3B4D-8EC5-46278F4B4116}" destId="{FB39ECB6-C158-EE4C-B44B-417317D157E3}" srcOrd="1" destOrd="0" presId="urn:microsoft.com/office/officeart/2005/8/layout/vList5"/>
    <dgm:cxn modelId="{7A3B410E-360B-4543-9DD0-E1C9F8B6E56D}" type="presParOf" srcId="{B40FE1FA-DC0B-E444-93BF-EAF54BB0570A}" destId="{5BA98014-C078-A540-B138-A701EC7D809C}" srcOrd="1" destOrd="0" presId="urn:microsoft.com/office/officeart/2005/8/layout/vList5"/>
    <dgm:cxn modelId="{0987790A-D6EB-6540-9077-6584FA8DA087}" type="presParOf" srcId="{B40FE1FA-DC0B-E444-93BF-EAF54BB0570A}" destId="{8D6A8F87-1D60-F64F-8C5A-8EE09D0EBAA0}" srcOrd="2" destOrd="0" presId="urn:microsoft.com/office/officeart/2005/8/layout/vList5"/>
    <dgm:cxn modelId="{505A8318-08B5-0744-8742-75E52646B0DE}" type="presParOf" srcId="{8D6A8F87-1D60-F64F-8C5A-8EE09D0EBAA0}" destId="{4819BB16-F3D0-A646-81C3-3FF516F996B4}" srcOrd="0" destOrd="0" presId="urn:microsoft.com/office/officeart/2005/8/layout/vList5"/>
    <dgm:cxn modelId="{9F9D16C3-2C5F-9040-AE46-182A7C2C08FE}" type="presParOf" srcId="{8D6A8F87-1D60-F64F-8C5A-8EE09D0EBAA0}" destId="{53663712-7146-F442-B9DD-BB8014643AB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111BD7-E47F-E049-B507-284C0F1EC2FA}" type="doc">
      <dgm:prSet loTypeId="urn:microsoft.com/office/officeart/2008/layout/VerticalCurvedList" loCatId="" qsTypeId="urn:microsoft.com/office/officeart/2005/8/quickstyle/simple3" qsCatId="simple" csTypeId="urn:microsoft.com/office/officeart/2005/8/colors/accent2_2" csCatId="accent2" phldr="1"/>
      <dgm:spPr/>
      <dgm:t>
        <a:bodyPr/>
        <a:lstStyle/>
        <a:p>
          <a:endParaRPr lang="en-US"/>
        </a:p>
      </dgm:t>
    </dgm:pt>
    <dgm:pt modelId="{FBA750FA-FAD4-4C41-A476-81B5F8D4B60A}">
      <dgm:prSet phldrT="[Text]" custT="1"/>
      <dgm:spPr/>
      <dgm:t>
        <a:bodyPr/>
        <a:lstStyle/>
        <a:p>
          <a:r>
            <a:rPr lang="en-US" sz="2200" dirty="0"/>
            <a:t>New Policies and Procedures</a:t>
          </a:r>
        </a:p>
      </dgm:t>
    </dgm:pt>
    <dgm:pt modelId="{1B6FE5CA-EACB-3D49-B4B5-A54BD93E1DDF}" type="parTrans" cxnId="{C5C28266-43CD-BF4D-BDEE-DFCC06811E53}">
      <dgm:prSet/>
      <dgm:spPr/>
      <dgm:t>
        <a:bodyPr/>
        <a:lstStyle/>
        <a:p>
          <a:endParaRPr lang="en-US" sz="2200"/>
        </a:p>
      </dgm:t>
    </dgm:pt>
    <dgm:pt modelId="{52A8CE9D-AC29-454C-949E-517D8953D352}" type="sibTrans" cxnId="{C5C28266-43CD-BF4D-BDEE-DFCC06811E53}">
      <dgm:prSet/>
      <dgm:spPr/>
      <dgm:t>
        <a:bodyPr/>
        <a:lstStyle/>
        <a:p>
          <a:endParaRPr lang="en-US" sz="2200"/>
        </a:p>
      </dgm:t>
    </dgm:pt>
    <dgm:pt modelId="{51D9CFCB-F0FE-F443-8522-2D2479D46BE1}">
      <dgm:prSet phldrT="[Text]" custT="1"/>
      <dgm:spPr/>
      <dgm:t>
        <a:bodyPr/>
        <a:lstStyle/>
        <a:p>
          <a:r>
            <a:rPr lang="en-US" sz="2200" dirty="0"/>
            <a:t>CE Mainstream Access for Survivors</a:t>
          </a:r>
        </a:p>
      </dgm:t>
    </dgm:pt>
    <dgm:pt modelId="{CC714963-6BF5-0C48-88B1-791A94A435A1}" type="parTrans" cxnId="{120180D7-D68F-F540-8A79-9C46DE63DEFF}">
      <dgm:prSet/>
      <dgm:spPr/>
      <dgm:t>
        <a:bodyPr/>
        <a:lstStyle/>
        <a:p>
          <a:endParaRPr lang="en-US" sz="2200"/>
        </a:p>
      </dgm:t>
    </dgm:pt>
    <dgm:pt modelId="{C363F1A4-10FB-8C43-88D4-63AC03909501}" type="sibTrans" cxnId="{120180D7-D68F-F540-8A79-9C46DE63DEFF}">
      <dgm:prSet/>
      <dgm:spPr/>
      <dgm:t>
        <a:bodyPr/>
        <a:lstStyle/>
        <a:p>
          <a:endParaRPr lang="en-US" sz="2200"/>
        </a:p>
      </dgm:t>
    </dgm:pt>
    <dgm:pt modelId="{0F97AAAF-CBA9-A941-B234-AEC4298565A2}">
      <dgm:prSet phldrT="[Text]" custT="1"/>
      <dgm:spPr/>
      <dgm:t>
        <a:bodyPr/>
        <a:lstStyle/>
        <a:p>
          <a:r>
            <a:rPr lang="en-US" sz="2200" dirty="0"/>
            <a:t>Baseline Privacy Requirements</a:t>
          </a:r>
        </a:p>
      </dgm:t>
    </dgm:pt>
    <dgm:pt modelId="{64D8DD94-A024-2648-9D7F-EBAFB0BA3C25}" type="parTrans" cxnId="{787E50AC-E1F0-044B-9A68-143DFFD141AA}">
      <dgm:prSet/>
      <dgm:spPr/>
      <dgm:t>
        <a:bodyPr/>
        <a:lstStyle/>
        <a:p>
          <a:endParaRPr lang="en-US"/>
        </a:p>
      </dgm:t>
    </dgm:pt>
    <dgm:pt modelId="{4EFA5861-3F46-1A4C-89EB-1269E63B34E1}" type="sibTrans" cxnId="{787E50AC-E1F0-044B-9A68-143DFFD141AA}">
      <dgm:prSet/>
      <dgm:spPr/>
      <dgm:t>
        <a:bodyPr/>
        <a:lstStyle/>
        <a:p>
          <a:endParaRPr lang="en-US"/>
        </a:p>
      </dgm:t>
    </dgm:pt>
    <dgm:pt modelId="{9F5B5D9F-95E1-5441-8587-06EFE9144285}">
      <dgm:prSet phldrT="[Text]" custT="1"/>
      <dgm:spPr/>
      <dgm:t>
        <a:bodyPr/>
        <a:lstStyle/>
        <a:p>
          <a:r>
            <a:rPr lang="en-US" sz="2200" dirty="0"/>
            <a:t>Background on Special Populations</a:t>
          </a:r>
        </a:p>
      </dgm:t>
    </dgm:pt>
    <dgm:pt modelId="{5EB4B621-7A22-EA43-8BA8-568258BB01A8}" type="parTrans" cxnId="{52B101E1-A427-3E41-9A81-88D34CE1F898}">
      <dgm:prSet/>
      <dgm:spPr/>
      <dgm:t>
        <a:bodyPr/>
        <a:lstStyle/>
        <a:p>
          <a:endParaRPr lang="en-US"/>
        </a:p>
      </dgm:t>
    </dgm:pt>
    <dgm:pt modelId="{2E531A9F-16B6-934D-AADE-7D82E662CC6A}" type="sibTrans" cxnId="{52B101E1-A427-3E41-9A81-88D34CE1F898}">
      <dgm:prSet/>
      <dgm:spPr/>
      <dgm:t>
        <a:bodyPr/>
        <a:lstStyle/>
        <a:p>
          <a:endParaRPr lang="en-US"/>
        </a:p>
      </dgm:t>
    </dgm:pt>
    <dgm:pt modelId="{49A26787-9C35-C644-8784-753DA041CBC2}">
      <dgm:prSet phldrT="[Text]" custT="1"/>
      <dgm:spPr/>
      <dgm:t>
        <a:bodyPr/>
        <a:lstStyle/>
        <a:p>
          <a:r>
            <a:rPr lang="en-US" sz="2200" dirty="0"/>
            <a:t>Data Privacy, Collection, and Uses</a:t>
          </a:r>
        </a:p>
      </dgm:t>
    </dgm:pt>
    <dgm:pt modelId="{705C7164-6D79-8046-8052-0506D2738C92}" type="parTrans" cxnId="{12CA4FBC-FA64-D74B-8D46-76FEA7805D7D}">
      <dgm:prSet/>
      <dgm:spPr/>
      <dgm:t>
        <a:bodyPr/>
        <a:lstStyle/>
        <a:p>
          <a:endParaRPr lang="en-US"/>
        </a:p>
      </dgm:t>
    </dgm:pt>
    <dgm:pt modelId="{9B692258-7323-324B-91E5-930139ECAD25}" type="sibTrans" cxnId="{12CA4FBC-FA64-D74B-8D46-76FEA7805D7D}">
      <dgm:prSet/>
      <dgm:spPr/>
      <dgm:t>
        <a:bodyPr/>
        <a:lstStyle/>
        <a:p>
          <a:endParaRPr lang="en-US"/>
        </a:p>
      </dgm:t>
    </dgm:pt>
    <dgm:pt modelId="{3C256B9D-AAAA-754E-86A8-8B7C154FF434}">
      <dgm:prSet phldrT="[Text]" custT="1"/>
      <dgm:spPr/>
      <dgm:t>
        <a:bodyPr/>
        <a:lstStyle/>
        <a:p>
          <a:r>
            <a:rPr lang="en-US" sz="2200" dirty="0"/>
            <a:t>DV Implications</a:t>
          </a:r>
        </a:p>
      </dgm:t>
    </dgm:pt>
    <dgm:pt modelId="{23B6FA10-7EAB-BB41-B353-F595BD9B3F57}" type="parTrans" cxnId="{E4D4C09B-B317-2147-A901-3F9BD3AFC506}">
      <dgm:prSet/>
      <dgm:spPr/>
      <dgm:t>
        <a:bodyPr/>
        <a:lstStyle/>
        <a:p>
          <a:endParaRPr lang="en-US"/>
        </a:p>
      </dgm:t>
    </dgm:pt>
    <dgm:pt modelId="{BD27CB93-486F-7F41-8816-8ECFBA703659}" type="sibTrans" cxnId="{E4D4C09B-B317-2147-A901-3F9BD3AFC506}">
      <dgm:prSet/>
      <dgm:spPr/>
      <dgm:t>
        <a:bodyPr/>
        <a:lstStyle/>
        <a:p>
          <a:endParaRPr lang="en-US"/>
        </a:p>
      </dgm:t>
    </dgm:pt>
    <dgm:pt modelId="{C681BEF0-AF20-A64E-94E6-71C889E84B2F}">
      <dgm:prSet phldrT="[Text]" custT="1"/>
      <dgm:spPr/>
      <dgm:t>
        <a:bodyPr/>
        <a:lstStyle/>
        <a:p>
          <a:r>
            <a:rPr lang="en-US" sz="2200" dirty="0"/>
            <a:t>Implications for VSPs and Additional Implications</a:t>
          </a:r>
        </a:p>
      </dgm:t>
    </dgm:pt>
    <dgm:pt modelId="{DB44EFA8-794D-D04D-837A-433E65E2EFDD}" type="sibTrans" cxnId="{363598E3-859B-2445-80E0-CE2CE2FFBA8C}">
      <dgm:prSet/>
      <dgm:spPr/>
      <dgm:t>
        <a:bodyPr/>
        <a:lstStyle/>
        <a:p>
          <a:endParaRPr lang="en-US"/>
        </a:p>
      </dgm:t>
    </dgm:pt>
    <dgm:pt modelId="{40DD5FE4-B7A2-1249-9EF8-F14D2C6159FD}" type="parTrans" cxnId="{363598E3-859B-2445-80E0-CE2CE2FFBA8C}">
      <dgm:prSet/>
      <dgm:spPr/>
      <dgm:t>
        <a:bodyPr/>
        <a:lstStyle/>
        <a:p>
          <a:endParaRPr lang="en-US"/>
        </a:p>
      </dgm:t>
    </dgm:pt>
    <dgm:pt modelId="{F747632F-A599-D74B-A17F-648732BD078E}" type="pres">
      <dgm:prSet presAssocID="{09111BD7-E47F-E049-B507-284C0F1EC2FA}" presName="Name0" presStyleCnt="0">
        <dgm:presLayoutVars>
          <dgm:chMax val="7"/>
          <dgm:chPref val="7"/>
          <dgm:dir/>
        </dgm:presLayoutVars>
      </dgm:prSet>
      <dgm:spPr/>
    </dgm:pt>
    <dgm:pt modelId="{3CD9DBDE-21E8-0946-A61C-736A7DCD6F8D}" type="pres">
      <dgm:prSet presAssocID="{09111BD7-E47F-E049-B507-284C0F1EC2FA}" presName="Name1" presStyleCnt="0"/>
      <dgm:spPr/>
    </dgm:pt>
    <dgm:pt modelId="{84D1B6BE-CC81-8643-923C-C5B79E197D8E}" type="pres">
      <dgm:prSet presAssocID="{09111BD7-E47F-E049-B507-284C0F1EC2FA}" presName="cycle" presStyleCnt="0"/>
      <dgm:spPr/>
    </dgm:pt>
    <dgm:pt modelId="{0C33D5EA-C53A-B946-8B55-FA3D594CDA91}" type="pres">
      <dgm:prSet presAssocID="{09111BD7-E47F-E049-B507-284C0F1EC2FA}" presName="srcNode" presStyleLbl="node1" presStyleIdx="0" presStyleCnt="7"/>
      <dgm:spPr/>
    </dgm:pt>
    <dgm:pt modelId="{2A1F147B-B19F-6849-95FB-078F43F0B989}" type="pres">
      <dgm:prSet presAssocID="{09111BD7-E47F-E049-B507-284C0F1EC2FA}" presName="conn" presStyleLbl="parChTrans1D2" presStyleIdx="0" presStyleCnt="1"/>
      <dgm:spPr/>
    </dgm:pt>
    <dgm:pt modelId="{5C25E758-136F-3048-9980-1469D807AED9}" type="pres">
      <dgm:prSet presAssocID="{09111BD7-E47F-E049-B507-284C0F1EC2FA}" presName="extraNode" presStyleLbl="node1" presStyleIdx="0" presStyleCnt="7"/>
      <dgm:spPr/>
    </dgm:pt>
    <dgm:pt modelId="{F484D912-13C9-5743-9A33-C0F44C73AB71}" type="pres">
      <dgm:prSet presAssocID="{09111BD7-E47F-E049-B507-284C0F1EC2FA}" presName="dstNode" presStyleLbl="node1" presStyleIdx="0" presStyleCnt="7"/>
      <dgm:spPr/>
    </dgm:pt>
    <dgm:pt modelId="{16381E12-9B71-B542-A3A0-9475CD5354DE}" type="pres">
      <dgm:prSet presAssocID="{FBA750FA-FAD4-4C41-A476-81B5F8D4B60A}" presName="text_1" presStyleLbl="node1" presStyleIdx="0" presStyleCnt="7">
        <dgm:presLayoutVars>
          <dgm:bulletEnabled val="1"/>
        </dgm:presLayoutVars>
      </dgm:prSet>
      <dgm:spPr/>
    </dgm:pt>
    <dgm:pt modelId="{8FCE2E0E-AEEB-A349-828D-C9FFD4A49CB5}" type="pres">
      <dgm:prSet presAssocID="{FBA750FA-FAD4-4C41-A476-81B5F8D4B60A}" presName="accent_1" presStyleCnt="0"/>
      <dgm:spPr/>
    </dgm:pt>
    <dgm:pt modelId="{FFA0DF73-27EC-3244-802C-A683366B0E2C}" type="pres">
      <dgm:prSet presAssocID="{FBA750FA-FAD4-4C41-A476-81B5F8D4B60A}" presName="accentRepeatNode" presStyleLbl="solidFgAcc1" presStyleIdx="0" presStyleCnt="7"/>
      <dgm:spPr/>
    </dgm:pt>
    <dgm:pt modelId="{BDBC0983-8858-4442-A7DA-E3C60E81D7FB}" type="pres">
      <dgm:prSet presAssocID="{9F5B5D9F-95E1-5441-8587-06EFE9144285}" presName="text_2" presStyleLbl="node1" presStyleIdx="1" presStyleCnt="7">
        <dgm:presLayoutVars>
          <dgm:bulletEnabled val="1"/>
        </dgm:presLayoutVars>
      </dgm:prSet>
      <dgm:spPr/>
    </dgm:pt>
    <dgm:pt modelId="{35D5E666-44D5-1F4F-876B-78161D07F490}" type="pres">
      <dgm:prSet presAssocID="{9F5B5D9F-95E1-5441-8587-06EFE9144285}" presName="accent_2" presStyleCnt="0"/>
      <dgm:spPr/>
    </dgm:pt>
    <dgm:pt modelId="{2705C4A3-3F48-CE4A-8C59-F1A1B5B1E10E}" type="pres">
      <dgm:prSet presAssocID="{9F5B5D9F-95E1-5441-8587-06EFE9144285}" presName="accentRepeatNode" presStyleLbl="solidFgAcc1" presStyleIdx="1" presStyleCnt="7"/>
      <dgm:spPr/>
    </dgm:pt>
    <dgm:pt modelId="{12E4E08D-0E40-E94E-B40D-D7FA41F8F63C}" type="pres">
      <dgm:prSet presAssocID="{0F97AAAF-CBA9-A941-B234-AEC4298565A2}" presName="text_3" presStyleLbl="node1" presStyleIdx="2" presStyleCnt="7">
        <dgm:presLayoutVars>
          <dgm:bulletEnabled val="1"/>
        </dgm:presLayoutVars>
      </dgm:prSet>
      <dgm:spPr/>
    </dgm:pt>
    <dgm:pt modelId="{36B48DA3-DE1B-1F41-8735-52DD419E2E0A}" type="pres">
      <dgm:prSet presAssocID="{0F97AAAF-CBA9-A941-B234-AEC4298565A2}" presName="accent_3" presStyleCnt="0"/>
      <dgm:spPr/>
    </dgm:pt>
    <dgm:pt modelId="{39574E46-B601-464D-AC31-97664715F238}" type="pres">
      <dgm:prSet presAssocID="{0F97AAAF-CBA9-A941-B234-AEC4298565A2}" presName="accentRepeatNode" presStyleLbl="solidFgAcc1" presStyleIdx="2" presStyleCnt="7"/>
      <dgm:spPr/>
    </dgm:pt>
    <dgm:pt modelId="{6C5A6B0B-6AB8-B64C-A81B-DF48347C57E1}" type="pres">
      <dgm:prSet presAssocID="{49A26787-9C35-C644-8784-753DA041CBC2}" presName="text_4" presStyleLbl="node1" presStyleIdx="3" presStyleCnt="7">
        <dgm:presLayoutVars>
          <dgm:bulletEnabled val="1"/>
        </dgm:presLayoutVars>
      </dgm:prSet>
      <dgm:spPr/>
    </dgm:pt>
    <dgm:pt modelId="{F85B2FC0-BA36-0F4B-BAC9-9EC4BEE44C1B}" type="pres">
      <dgm:prSet presAssocID="{49A26787-9C35-C644-8784-753DA041CBC2}" presName="accent_4" presStyleCnt="0"/>
      <dgm:spPr/>
    </dgm:pt>
    <dgm:pt modelId="{3739A965-4EDD-804A-943D-877102939B7D}" type="pres">
      <dgm:prSet presAssocID="{49A26787-9C35-C644-8784-753DA041CBC2}" presName="accentRepeatNode" presStyleLbl="solidFgAcc1" presStyleIdx="3" presStyleCnt="7"/>
      <dgm:spPr/>
    </dgm:pt>
    <dgm:pt modelId="{F28B6A96-8037-D54B-B9E4-17063C86E621}" type="pres">
      <dgm:prSet presAssocID="{3C256B9D-AAAA-754E-86A8-8B7C154FF434}" presName="text_5" presStyleLbl="node1" presStyleIdx="4" presStyleCnt="7">
        <dgm:presLayoutVars>
          <dgm:bulletEnabled val="1"/>
        </dgm:presLayoutVars>
      </dgm:prSet>
      <dgm:spPr/>
    </dgm:pt>
    <dgm:pt modelId="{876ABEF0-3F81-6E46-92E0-5F307A0CB6C2}" type="pres">
      <dgm:prSet presAssocID="{3C256B9D-AAAA-754E-86A8-8B7C154FF434}" presName="accent_5" presStyleCnt="0"/>
      <dgm:spPr/>
    </dgm:pt>
    <dgm:pt modelId="{FA84ECFD-A7B3-D04E-8AC1-F45F68B1B0D9}" type="pres">
      <dgm:prSet presAssocID="{3C256B9D-AAAA-754E-86A8-8B7C154FF434}" presName="accentRepeatNode" presStyleLbl="solidFgAcc1" presStyleIdx="4" presStyleCnt="7"/>
      <dgm:spPr/>
    </dgm:pt>
    <dgm:pt modelId="{69E85E6F-EF76-3147-9456-A5355BA14172}" type="pres">
      <dgm:prSet presAssocID="{51D9CFCB-F0FE-F443-8522-2D2479D46BE1}" presName="text_6" presStyleLbl="node1" presStyleIdx="5" presStyleCnt="7">
        <dgm:presLayoutVars>
          <dgm:bulletEnabled val="1"/>
        </dgm:presLayoutVars>
      </dgm:prSet>
      <dgm:spPr/>
    </dgm:pt>
    <dgm:pt modelId="{C4FF4B3D-43E9-E14C-B525-A1279483BA8F}" type="pres">
      <dgm:prSet presAssocID="{51D9CFCB-F0FE-F443-8522-2D2479D46BE1}" presName="accent_6" presStyleCnt="0"/>
      <dgm:spPr/>
    </dgm:pt>
    <dgm:pt modelId="{E303255D-A58C-3741-9263-3B6F666CB577}" type="pres">
      <dgm:prSet presAssocID="{51D9CFCB-F0FE-F443-8522-2D2479D46BE1}" presName="accentRepeatNode" presStyleLbl="solidFgAcc1" presStyleIdx="5" presStyleCnt="7"/>
      <dgm:spPr/>
    </dgm:pt>
    <dgm:pt modelId="{0D83DBCB-C9F4-404D-BD56-AC0DD3245147}" type="pres">
      <dgm:prSet presAssocID="{C681BEF0-AF20-A64E-94E6-71C889E84B2F}" presName="text_7" presStyleLbl="node1" presStyleIdx="6" presStyleCnt="7">
        <dgm:presLayoutVars>
          <dgm:bulletEnabled val="1"/>
        </dgm:presLayoutVars>
      </dgm:prSet>
      <dgm:spPr/>
    </dgm:pt>
    <dgm:pt modelId="{763A4479-5913-B24F-9512-0460B74D2E39}" type="pres">
      <dgm:prSet presAssocID="{C681BEF0-AF20-A64E-94E6-71C889E84B2F}" presName="accent_7" presStyleCnt="0"/>
      <dgm:spPr/>
    </dgm:pt>
    <dgm:pt modelId="{40FB5A79-D77D-CB41-BA96-DE027A2155D7}" type="pres">
      <dgm:prSet presAssocID="{C681BEF0-AF20-A64E-94E6-71C889E84B2F}" presName="accentRepeatNode" presStyleLbl="solidFgAcc1" presStyleIdx="6" presStyleCnt="7"/>
      <dgm:spPr/>
    </dgm:pt>
  </dgm:ptLst>
  <dgm:cxnLst>
    <dgm:cxn modelId="{9BCBD30A-1B54-654A-B1D6-098802682816}" type="presOf" srcId="{3C256B9D-AAAA-754E-86A8-8B7C154FF434}" destId="{F28B6A96-8037-D54B-B9E4-17063C86E621}" srcOrd="0" destOrd="0" presId="urn:microsoft.com/office/officeart/2008/layout/VerticalCurvedList"/>
    <dgm:cxn modelId="{0298D720-7B33-2C4C-875E-19629276DEF0}" type="presOf" srcId="{51D9CFCB-F0FE-F443-8522-2D2479D46BE1}" destId="{69E85E6F-EF76-3147-9456-A5355BA14172}" srcOrd="0" destOrd="0" presId="urn:microsoft.com/office/officeart/2008/layout/VerticalCurvedList"/>
    <dgm:cxn modelId="{A8F33630-CD9A-6C41-88F6-2948862FF9C2}" type="presOf" srcId="{49A26787-9C35-C644-8784-753DA041CBC2}" destId="{6C5A6B0B-6AB8-B64C-A81B-DF48347C57E1}" srcOrd="0" destOrd="0" presId="urn:microsoft.com/office/officeart/2008/layout/VerticalCurvedList"/>
    <dgm:cxn modelId="{805E5046-B38E-764A-89D5-4319B294B81B}" type="presOf" srcId="{C681BEF0-AF20-A64E-94E6-71C889E84B2F}" destId="{0D83DBCB-C9F4-404D-BD56-AC0DD3245147}" srcOrd="0" destOrd="0" presId="urn:microsoft.com/office/officeart/2008/layout/VerticalCurvedList"/>
    <dgm:cxn modelId="{61D85147-D7EB-4848-8EE2-13CC49F565EE}" type="presOf" srcId="{09111BD7-E47F-E049-B507-284C0F1EC2FA}" destId="{F747632F-A599-D74B-A17F-648732BD078E}" srcOrd="0" destOrd="0" presId="urn:microsoft.com/office/officeart/2008/layout/VerticalCurvedList"/>
    <dgm:cxn modelId="{910CB054-A8D9-A14E-A4A1-CDAF543BDCB0}" type="presOf" srcId="{FBA750FA-FAD4-4C41-A476-81B5F8D4B60A}" destId="{16381E12-9B71-B542-A3A0-9475CD5354DE}" srcOrd="0" destOrd="0" presId="urn:microsoft.com/office/officeart/2008/layout/VerticalCurvedList"/>
    <dgm:cxn modelId="{C5C28266-43CD-BF4D-BDEE-DFCC06811E53}" srcId="{09111BD7-E47F-E049-B507-284C0F1EC2FA}" destId="{FBA750FA-FAD4-4C41-A476-81B5F8D4B60A}" srcOrd="0" destOrd="0" parTransId="{1B6FE5CA-EACB-3D49-B4B5-A54BD93E1DDF}" sibTransId="{52A8CE9D-AC29-454C-949E-517D8953D352}"/>
    <dgm:cxn modelId="{CDD14191-232B-1B4E-9C59-332C0DCDD946}" type="presOf" srcId="{9F5B5D9F-95E1-5441-8587-06EFE9144285}" destId="{BDBC0983-8858-4442-A7DA-E3C60E81D7FB}" srcOrd="0" destOrd="0" presId="urn:microsoft.com/office/officeart/2008/layout/VerticalCurvedList"/>
    <dgm:cxn modelId="{E4D4C09B-B317-2147-A901-3F9BD3AFC506}" srcId="{09111BD7-E47F-E049-B507-284C0F1EC2FA}" destId="{3C256B9D-AAAA-754E-86A8-8B7C154FF434}" srcOrd="4" destOrd="0" parTransId="{23B6FA10-7EAB-BB41-B353-F595BD9B3F57}" sibTransId="{BD27CB93-486F-7F41-8816-8ECFBA703659}"/>
    <dgm:cxn modelId="{787E50AC-E1F0-044B-9A68-143DFFD141AA}" srcId="{09111BD7-E47F-E049-B507-284C0F1EC2FA}" destId="{0F97AAAF-CBA9-A941-B234-AEC4298565A2}" srcOrd="2" destOrd="0" parTransId="{64D8DD94-A024-2648-9D7F-EBAFB0BA3C25}" sibTransId="{4EFA5861-3F46-1A4C-89EB-1269E63B34E1}"/>
    <dgm:cxn modelId="{12CA4FBC-FA64-D74B-8D46-76FEA7805D7D}" srcId="{09111BD7-E47F-E049-B507-284C0F1EC2FA}" destId="{49A26787-9C35-C644-8784-753DA041CBC2}" srcOrd="3" destOrd="0" parTransId="{705C7164-6D79-8046-8052-0506D2738C92}" sibTransId="{9B692258-7323-324B-91E5-930139ECAD25}"/>
    <dgm:cxn modelId="{120180D7-D68F-F540-8A79-9C46DE63DEFF}" srcId="{09111BD7-E47F-E049-B507-284C0F1EC2FA}" destId="{51D9CFCB-F0FE-F443-8522-2D2479D46BE1}" srcOrd="5" destOrd="0" parTransId="{CC714963-6BF5-0C48-88B1-791A94A435A1}" sibTransId="{C363F1A4-10FB-8C43-88D4-63AC03909501}"/>
    <dgm:cxn modelId="{C07E51DA-AC36-274E-8141-0BDFC86E92EB}" type="presOf" srcId="{0F97AAAF-CBA9-A941-B234-AEC4298565A2}" destId="{12E4E08D-0E40-E94E-B40D-D7FA41F8F63C}" srcOrd="0" destOrd="0" presId="urn:microsoft.com/office/officeart/2008/layout/VerticalCurvedList"/>
    <dgm:cxn modelId="{52B101E1-A427-3E41-9A81-88D34CE1F898}" srcId="{09111BD7-E47F-E049-B507-284C0F1EC2FA}" destId="{9F5B5D9F-95E1-5441-8587-06EFE9144285}" srcOrd="1" destOrd="0" parTransId="{5EB4B621-7A22-EA43-8BA8-568258BB01A8}" sibTransId="{2E531A9F-16B6-934D-AADE-7D82E662CC6A}"/>
    <dgm:cxn modelId="{363598E3-859B-2445-80E0-CE2CE2FFBA8C}" srcId="{09111BD7-E47F-E049-B507-284C0F1EC2FA}" destId="{C681BEF0-AF20-A64E-94E6-71C889E84B2F}" srcOrd="6" destOrd="0" parTransId="{40DD5FE4-B7A2-1249-9EF8-F14D2C6159FD}" sibTransId="{DB44EFA8-794D-D04D-837A-433E65E2EFDD}"/>
    <dgm:cxn modelId="{D41026EE-9BE8-8A4D-BAE7-757EA13ACAA0}" type="presOf" srcId="{52A8CE9D-AC29-454C-949E-517D8953D352}" destId="{2A1F147B-B19F-6849-95FB-078F43F0B989}" srcOrd="0" destOrd="0" presId="urn:microsoft.com/office/officeart/2008/layout/VerticalCurvedList"/>
    <dgm:cxn modelId="{B2895E13-AD7C-6A49-B74B-0E45481491E2}" type="presParOf" srcId="{F747632F-A599-D74B-A17F-648732BD078E}" destId="{3CD9DBDE-21E8-0946-A61C-736A7DCD6F8D}" srcOrd="0" destOrd="0" presId="urn:microsoft.com/office/officeart/2008/layout/VerticalCurvedList"/>
    <dgm:cxn modelId="{0387D95A-36C6-6142-9927-55FC49EE493A}" type="presParOf" srcId="{3CD9DBDE-21E8-0946-A61C-736A7DCD6F8D}" destId="{84D1B6BE-CC81-8643-923C-C5B79E197D8E}" srcOrd="0" destOrd="0" presId="urn:microsoft.com/office/officeart/2008/layout/VerticalCurvedList"/>
    <dgm:cxn modelId="{FF3AFD77-4083-A545-8592-43EF1E99EE93}" type="presParOf" srcId="{84D1B6BE-CC81-8643-923C-C5B79E197D8E}" destId="{0C33D5EA-C53A-B946-8B55-FA3D594CDA91}" srcOrd="0" destOrd="0" presId="urn:microsoft.com/office/officeart/2008/layout/VerticalCurvedList"/>
    <dgm:cxn modelId="{926015D0-613A-2340-AF2C-C2D794DA1753}" type="presParOf" srcId="{84D1B6BE-CC81-8643-923C-C5B79E197D8E}" destId="{2A1F147B-B19F-6849-95FB-078F43F0B989}" srcOrd="1" destOrd="0" presId="urn:microsoft.com/office/officeart/2008/layout/VerticalCurvedList"/>
    <dgm:cxn modelId="{B63C7476-250C-C944-ADCF-19D763A3786E}" type="presParOf" srcId="{84D1B6BE-CC81-8643-923C-C5B79E197D8E}" destId="{5C25E758-136F-3048-9980-1469D807AED9}" srcOrd="2" destOrd="0" presId="urn:microsoft.com/office/officeart/2008/layout/VerticalCurvedList"/>
    <dgm:cxn modelId="{BA52331C-885B-D643-A773-BD8E703C4F7B}" type="presParOf" srcId="{84D1B6BE-CC81-8643-923C-C5B79E197D8E}" destId="{F484D912-13C9-5743-9A33-C0F44C73AB71}" srcOrd="3" destOrd="0" presId="urn:microsoft.com/office/officeart/2008/layout/VerticalCurvedList"/>
    <dgm:cxn modelId="{02E59714-6F52-9D4C-B839-C7A6AFC3A510}" type="presParOf" srcId="{3CD9DBDE-21E8-0946-A61C-736A7DCD6F8D}" destId="{16381E12-9B71-B542-A3A0-9475CD5354DE}" srcOrd="1" destOrd="0" presId="urn:microsoft.com/office/officeart/2008/layout/VerticalCurvedList"/>
    <dgm:cxn modelId="{56FB7FA1-3D52-7049-AE31-33007CED5DC2}" type="presParOf" srcId="{3CD9DBDE-21E8-0946-A61C-736A7DCD6F8D}" destId="{8FCE2E0E-AEEB-A349-828D-C9FFD4A49CB5}" srcOrd="2" destOrd="0" presId="urn:microsoft.com/office/officeart/2008/layout/VerticalCurvedList"/>
    <dgm:cxn modelId="{61EAACD7-9B69-FE4E-8AF2-DBB7C1674676}" type="presParOf" srcId="{8FCE2E0E-AEEB-A349-828D-C9FFD4A49CB5}" destId="{FFA0DF73-27EC-3244-802C-A683366B0E2C}" srcOrd="0" destOrd="0" presId="urn:microsoft.com/office/officeart/2008/layout/VerticalCurvedList"/>
    <dgm:cxn modelId="{48F79E23-CB0C-E14A-BC8F-87F463CCFD63}" type="presParOf" srcId="{3CD9DBDE-21E8-0946-A61C-736A7DCD6F8D}" destId="{BDBC0983-8858-4442-A7DA-E3C60E81D7FB}" srcOrd="3" destOrd="0" presId="urn:microsoft.com/office/officeart/2008/layout/VerticalCurvedList"/>
    <dgm:cxn modelId="{712477FA-CA67-C542-A025-BF33C1335DD8}" type="presParOf" srcId="{3CD9DBDE-21E8-0946-A61C-736A7DCD6F8D}" destId="{35D5E666-44D5-1F4F-876B-78161D07F490}" srcOrd="4" destOrd="0" presId="urn:microsoft.com/office/officeart/2008/layout/VerticalCurvedList"/>
    <dgm:cxn modelId="{1D01640A-766A-7045-BE1C-6AF5CA9919DF}" type="presParOf" srcId="{35D5E666-44D5-1F4F-876B-78161D07F490}" destId="{2705C4A3-3F48-CE4A-8C59-F1A1B5B1E10E}" srcOrd="0" destOrd="0" presId="urn:microsoft.com/office/officeart/2008/layout/VerticalCurvedList"/>
    <dgm:cxn modelId="{3775AF59-E483-D64C-B3C1-E719F57A370E}" type="presParOf" srcId="{3CD9DBDE-21E8-0946-A61C-736A7DCD6F8D}" destId="{12E4E08D-0E40-E94E-B40D-D7FA41F8F63C}" srcOrd="5" destOrd="0" presId="urn:microsoft.com/office/officeart/2008/layout/VerticalCurvedList"/>
    <dgm:cxn modelId="{9FE78D11-491C-4946-ADEA-E72AA0EE4DEB}" type="presParOf" srcId="{3CD9DBDE-21E8-0946-A61C-736A7DCD6F8D}" destId="{36B48DA3-DE1B-1F41-8735-52DD419E2E0A}" srcOrd="6" destOrd="0" presId="urn:microsoft.com/office/officeart/2008/layout/VerticalCurvedList"/>
    <dgm:cxn modelId="{B0A2DE55-7B1A-474E-AD3D-E142145B294C}" type="presParOf" srcId="{36B48DA3-DE1B-1F41-8735-52DD419E2E0A}" destId="{39574E46-B601-464D-AC31-97664715F238}" srcOrd="0" destOrd="0" presId="urn:microsoft.com/office/officeart/2008/layout/VerticalCurvedList"/>
    <dgm:cxn modelId="{C8405EAE-CC15-A249-AD32-5F4A93751D8E}" type="presParOf" srcId="{3CD9DBDE-21E8-0946-A61C-736A7DCD6F8D}" destId="{6C5A6B0B-6AB8-B64C-A81B-DF48347C57E1}" srcOrd="7" destOrd="0" presId="urn:microsoft.com/office/officeart/2008/layout/VerticalCurvedList"/>
    <dgm:cxn modelId="{722E9185-83C9-7246-B885-6EC5773BEA82}" type="presParOf" srcId="{3CD9DBDE-21E8-0946-A61C-736A7DCD6F8D}" destId="{F85B2FC0-BA36-0F4B-BAC9-9EC4BEE44C1B}" srcOrd="8" destOrd="0" presId="urn:microsoft.com/office/officeart/2008/layout/VerticalCurvedList"/>
    <dgm:cxn modelId="{BBB07989-26A8-8A44-9C34-27B49BEC6891}" type="presParOf" srcId="{F85B2FC0-BA36-0F4B-BAC9-9EC4BEE44C1B}" destId="{3739A965-4EDD-804A-943D-877102939B7D}" srcOrd="0" destOrd="0" presId="urn:microsoft.com/office/officeart/2008/layout/VerticalCurvedList"/>
    <dgm:cxn modelId="{0DA323B0-3CC4-0A4D-BA45-9A26CC3A71D9}" type="presParOf" srcId="{3CD9DBDE-21E8-0946-A61C-736A7DCD6F8D}" destId="{F28B6A96-8037-D54B-B9E4-17063C86E621}" srcOrd="9" destOrd="0" presId="urn:microsoft.com/office/officeart/2008/layout/VerticalCurvedList"/>
    <dgm:cxn modelId="{13AC4D2F-8B5D-5042-9F4B-AC93B1F77070}" type="presParOf" srcId="{3CD9DBDE-21E8-0946-A61C-736A7DCD6F8D}" destId="{876ABEF0-3F81-6E46-92E0-5F307A0CB6C2}" srcOrd="10" destOrd="0" presId="urn:microsoft.com/office/officeart/2008/layout/VerticalCurvedList"/>
    <dgm:cxn modelId="{1CD42CAA-693F-224F-860A-69AF71AC65FE}" type="presParOf" srcId="{876ABEF0-3F81-6E46-92E0-5F307A0CB6C2}" destId="{FA84ECFD-A7B3-D04E-8AC1-F45F68B1B0D9}" srcOrd="0" destOrd="0" presId="urn:microsoft.com/office/officeart/2008/layout/VerticalCurvedList"/>
    <dgm:cxn modelId="{53CBD30A-410B-534C-AE09-0E8FEE186436}" type="presParOf" srcId="{3CD9DBDE-21E8-0946-A61C-736A7DCD6F8D}" destId="{69E85E6F-EF76-3147-9456-A5355BA14172}" srcOrd="11" destOrd="0" presId="urn:microsoft.com/office/officeart/2008/layout/VerticalCurvedList"/>
    <dgm:cxn modelId="{F42CD35E-0BF7-484B-B52E-919419052F3A}" type="presParOf" srcId="{3CD9DBDE-21E8-0946-A61C-736A7DCD6F8D}" destId="{C4FF4B3D-43E9-E14C-B525-A1279483BA8F}" srcOrd="12" destOrd="0" presId="urn:microsoft.com/office/officeart/2008/layout/VerticalCurvedList"/>
    <dgm:cxn modelId="{6EE33FF5-E235-2743-BD24-AB06D374DC58}" type="presParOf" srcId="{C4FF4B3D-43E9-E14C-B525-A1279483BA8F}" destId="{E303255D-A58C-3741-9263-3B6F666CB577}" srcOrd="0" destOrd="0" presId="urn:microsoft.com/office/officeart/2008/layout/VerticalCurvedList"/>
    <dgm:cxn modelId="{CC86E62C-4C8A-5F46-8F5A-8A846C8AC45A}" type="presParOf" srcId="{3CD9DBDE-21E8-0946-A61C-736A7DCD6F8D}" destId="{0D83DBCB-C9F4-404D-BD56-AC0DD3245147}" srcOrd="13" destOrd="0" presId="urn:microsoft.com/office/officeart/2008/layout/VerticalCurvedList"/>
    <dgm:cxn modelId="{09A6A592-1D64-CC46-B453-D4338535AAD0}" type="presParOf" srcId="{3CD9DBDE-21E8-0946-A61C-736A7DCD6F8D}" destId="{763A4479-5913-B24F-9512-0460B74D2E39}" srcOrd="14" destOrd="0" presId="urn:microsoft.com/office/officeart/2008/layout/VerticalCurvedList"/>
    <dgm:cxn modelId="{BEF1D07C-855E-8549-BCD2-35D978F2213E}" type="presParOf" srcId="{763A4479-5913-B24F-9512-0460B74D2E39}" destId="{40FB5A79-D77D-CB41-BA96-DE027A2155D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1A43A55-FA24-F543-BA04-4B5541CA4B7D}"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n-US"/>
        </a:p>
      </dgm:t>
    </dgm:pt>
    <dgm:pt modelId="{5BAD103A-A3F4-AC42-BBAD-AFEC6DEC0ECE}">
      <dgm:prSet custT="1"/>
      <dgm:spPr/>
      <dgm:t>
        <a:bodyPr/>
        <a:lstStyle/>
        <a:p>
          <a:pPr>
            <a:lnSpc>
              <a:spcPct val="100000"/>
            </a:lnSpc>
          </a:pPr>
          <a:r>
            <a:rPr lang="en-US" sz="1800" b="1" dirty="0"/>
            <a:t>DV providers are prohibited from entering PII into HMIS</a:t>
          </a:r>
        </a:p>
      </dgm:t>
    </dgm:pt>
    <dgm:pt modelId="{48FCBD36-5CB4-264C-BF28-D3CF8EFF7B14}" type="parTrans" cxnId="{5838B543-D975-DB42-81EE-E38F1EF49DF4}">
      <dgm:prSet/>
      <dgm:spPr/>
      <dgm:t>
        <a:bodyPr/>
        <a:lstStyle/>
        <a:p>
          <a:pPr>
            <a:lnSpc>
              <a:spcPct val="100000"/>
            </a:lnSpc>
          </a:pPr>
          <a:endParaRPr lang="en-US"/>
        </a:p>
      </dgm:t>
    </dgm:pt>
    <dgm:pt modelId="{24B6BF27-7844-B645-B2C7-EDB47C0C2923}" type="sibTrans" cxnId="{5838B543-D975-DB42-81EE-E38F1EF49DF4}">
      <dgm:prSet/>
      <dgm:spPr/>
      <dgm:t>
        <a:bodyPr/>
        <a:lstStyle/>
        <a:p>
          <a:pPr>
            <a:lnSpc>
              <a:spcPct val="100000"/>
            </a:lnSpc>
          </a:pPr>
          <a:endParaRPr lang="en-US"/>
        </a:p>
      </dgm:t>
    </dgm:pt>
    <dgm:pt modelId="{7CD56E02-CFD4-BA4C-B60C-13DC424093B2}">
      <dgm:prSet custT="1"/>
      <dgm:spPr/>
      <dgm:t>
        <a:bodyPr/>
        <a:lstStyle/>
        <a:p>
          <a:pPr>
            <a:lnSpc>
              <a:spcPct val="100000"/>
            </a:lnSpc>
          </a:pPr>
          <a:r>
            <a:rPr lang="en-US" sz="1800" b="1" dirty="0"/>
            <a:t>DV survivors must have SAFE access to the coordinated entry process.</a:t>
          </a:r>
        </a:p>
      </dgm:t>
    </dgm:pt>
    <dgm:pt modelId="{B8D73646-0612-3146-A02D-419DA58E59ED}" type="parTrans" cxnId="{BC266557-C310-CB42-BFB8-B225C96B79AC}">
      <dgm:prSet/>
      <dgm:spPr/>
      <dgm:t>
        <a:bodyPr/>
        <a:lstStyle/>
        <a:p>
          <a:pPr>
            <a:lnSpc>
              <a:spcPct val="100000"/>
            </a:lnSpc>
          </a:pPr>
          <a:endParaRPr lang="en-US"/>
        </a:p>
      </dgm:t>
    </dgm:pt>
    <dgm:pt modelId="{AD4E2001-FDD0-E541-8FDC-1676037629BF}" type="sibTrans" cxnId="{BC266557-C310-CB42-BFB8-B225C96B79AC}">
      <dgm:prSet/>
      <dgm:spPr/>
      <dgm:t>
        <a:bodyPr/>
        <a:lstStyle/>
        <a:p>
          <a:pPr>
            <a:lnSpc>
              <a:spcPct val="100000"/>
            </a:lnSpc>
          </a:pPr>
          <a:endParaRPr lang="en-US"/>
        </a:p>
      </dgm:t>
    </dgm:pt>
    <dgm:pt modelId="{FF79DE6F-9E49-1840-9A80-68893ABF2ADF}">
      <dgm:prSet custT="1"/>
      <dgm:spPr/>
      <dgm:t>
        <a:bodyPr/>
        <a:lstStyle/>
        <a:p>
          <a:pPr>
            <a:lnSpc>
              <a:spcPct val="100000"/>
            </a:lnSpc>
          </a:pPr>
          <a:r>
            <a:rPr lang="en-US" sz="1600"/>
            <a:t>May be through a separate access point and assessment tool </a:t>
          </a:r>
        </a:p>
      </dgm:t>
    </dgm:pt>
    <dgm:pt modelId="{D71625F1-7C48-1745-8C96-5B31986A5D33}" type="parTrans" cxnId="{7BCF48AA-607B-C54B-A748-67234437802A}">
      <dgm:prSet/>
      <dgm:spPr/>
      <dgm:t>
        <a:bodyPr/>
        <a:lstStyle/>
        <a:p>
          <a:pPr>
            <a:lnSpc>
              <a:spcPct val="100000"/>
            </a:lnSpc>
          </a:pPr>
          <a:endParaRPr lang="en-US"/>
        </a:p>
      </dgm:t>
    </dgm:pt>
    <dgm:pt modelId="{3AFD55B9-2B8B-BA4D-A813-899C3ADCDCCE}" type="sibTrans" cxnId="{7BCF48AA-607B-C54B-A748-67234437802A}">
      <dgm:prSet/>
      <dgm:spPr/>
      <dgm:t>
        <a:bodyPr/>
        <a:lstStyle/>
        <a:p>
          <a:pPr>
            <a:lnSpc>
              <a:spcPct val="100000"/>
            </a:lnSpc>
          </a:pPr>
          <a:endParaRPr lang="en-US"/>
        </a:p>
      </dgm:t>
    </dgm:pt>
    <dgm:pt modelId="{EECCA189-CB8E-0746-8212-157E6DB1AF74}">
      <dgm:prSet custT="1"/>
      <dgm:spPr/>
      <dgm:t>
        <a:bodyPr/>
        <a:lstStyle/>
        <a:p>
          <a:pPr>
            <a:lnSpc>
              <a:spcPct val="100000"/>
            </a:lnSpc>
          </a:pPr>
          <a:r>
            <a:rPr lang="en-US" sz="1600"/>
            <a:t>Safety and confidentiality are essential when sharing data or referring clients </a:t>
          </a:r>
        </a:p>
      </dgm:t>
    </dgm:pt>
    <dgm:pt modelId="{32250B99-4E9F-0A43-BFC5-C0BDA06ABDB9}" type="parTrans" cxnId="{3A0ABF0B-73F4-8F4A-ADD5-684D63DAFFFB}">
      <dgm:prSet/>
      <dgm:spPr/>
      <dgm:t>
        <a:bodyPr/>
        <a:lstStyle/>
        <a:p>
          <a:pPr>
            <a:lnSpc>
              <a:spcPct val="100000"/>
            </a:lnSpc>
          </a:pPr>
          <a:endParaRPr lang="en-US"/>
        </a:p>
      </dgm:t>
    </dgm:pt>
    <dgm:pt modelId="{817466CF-538E-2C4B-BE37-7F49472EDF1C}" type="sibTrans" cxnId="{3A0ABF0B-73F4-8F4A-ADD5-684D63DAFFFB}">
      <dgm:prSet/>
      <dgm:spPr/>
      <dgm:t>
        <a:bodyPr/>
        <a:lstStyle/>
        <a:p>
          <a:pPr>
            <a:lnSpc>
              <a:spcPct val="100000"/>
            </a:lnSpc>
          </a:pPr>
          <a:endParaRPr lang="en-US"/>
        </a:p>
      </dgm:t>
    </dgm:pt>
    <dgm:pt modelId="{DA72FF76-C9B6-2C49-A0FD-0135AF81E88B}">
      <dgm:prSet custT="1"/>
      <dgm:spPr/>
      <dgm:t>
        <a:bodyPr/>
        <a:lstStyle/>
        <a:p>
          <a:pPr>
            <a:lnSpc>
              <a:spcPct val="100000"/>
            </a:lnSpc>
          </a:pPr>
          <a:r>
            <a:rPr lang="en-US" sz="1600" dirty="0"/>
            <a:t>All data use and disclosure policies and procedures should be developed to ensure that regardless of where the household fleeing domestic violence presents for service, safe and equal access to homeless services and housing programs is provided while protecting their information. </a:t>
          </a:r>
        </a:p>
      </dgm:t>
    </dgm:pt>
    <dgm:pt modelId="{024B0257-5847-0345-B998-5D6C24822BD5}" type="parTrans" cxnId="{74F07222-FC41-B846-A1E2-028DB2D9CBF4}">
      <dgm:prSet/>
      <dgm:spPr/>
      <dgm:t>
        <a:bodyPr/>
        <a:lstStyle/>
        <a:p>
          <a:pPr>
            <a:lnSpc>
              <a:spcPct val="100000"/>
            </a:lnSpc>
          </a:pPr>
          <a:endParaRPr lang="en-US"/>
        </a:p>
      </dgm:t>
    </dgm:pt>
    <dgm:pt modelId="{768ED43D-6519-0645-90E6-831C5B5CBB76}" type="sibTrans" cxnId="{74F07222-FC41-B846-A1E2-028DB2D9CBF4}">
      <dgm:prSet/>
      <dgm:spPr/>
      <dgm:t>
        <a:bodyPr/>
        <a:lstStyle/>
        <a:p>
          <a:pPr>
            <a:lnSpc>
              <a:spcPct val="100000"/>
            </a:lnSpc>
          </a:pPr>
          <a:endParaRPr lang="en-US"/>
        </a:p>
      </dgm:t>
    </dgm:pt>
    <dgm:pt modelId="{2DB9A80D-77BF-1142-96D0-26A869B599D5}">
      <dgm:prSet custT="1"/>
      <dgm:spPr/>
      <dgm:t>
        <a:bodyPr/>
        <a:lstStyle/>
        <a:p>
          <a:pPr>
            <a:lnSpc>
              <a:spcPct val="100000"/>
            </a:lnSpc>
          </a:pPr>
          <a:r>
            <a:rPr lang="en-US" sz="1600" dirty="0"/>
            <a:t>Must follow the new process for entering de-identified information. </a:t>
          </a:r>
        </a:p>
      </dgm:t>
    </dgm:pt>
    <dgm:pt modelId="{7E85D597-7E30-104C-A899-06676703617B}" type="parTrans" cxnId="{CCFC3BBF-5A8D-DD43-8604-076C242C2867}">
      <dgm:prSet/>
      <dgm:spPr/>
      <dgm:t>
        <a:bodyPr/>
        <a:lstStyle/>
        <a:p>
          <a:pPr>
            <a:lnSpc>
              <a:spcPct val="100000"/>
            </a:lnSpc>
          </a:pPr>
          <a:endParaRPr lang="en-US"/>
        </a:p>
      </dgm:t>
    </dgm:pt>
    <dgm:pt modelId="{A0D9A4C1-D550-3D48-B85B-EDD54D6EA459}" type="sibTrans" cxnId="{CCFC3BBF-5A8D-DD43-8604-076C242C2867}">
      <dgm:prSet/>
      <dgm:spPr/>
      <dgm:t>
        <a:bodyPr/>
        <a:lstStyle/>
        <a:p>
          <a:pPr>
            <a:lnSpc>
              <a:spcPct val="100000"/>
            </a:lnSpc>
          </a:pPr>
          <a:endParaRPr lang="en-US"/>
        </a:p>
      </dgm:t>
    </dgm:pt>
    <dgm:pt modelId="{156A8FFE-C54F-744D-AB7C-77AD0997E754}" type="pres">
      <dgm:prSet presAssocID="{91A43A55-FA24-F543-BA04-4B5541CA4B7D}" presName="linear" presStyleCnt="0">
        <dgm:presLayoutVars>
          <dgm:dir/>
          <dgm:animLvl val="lvl"/>
          <dgm:resizeHandles val="exact"/>
        </dgm:presLayoutVars>
      </dgm:prSet>
      <dgm:spPr/>
    </dgm:pt>
    <dgm:pt modelId="{58C84C7F-027C-0D43-99B9-7B94477B654E}" type="pres">
      <dgm:prSet presAssocID="{5BAD103A-A3F4-AC42-BBAD-AFEC6DEC0ECE}" presName="parentLin" presStyleCnt="0"/>
      <dgm:spPr/>
    </dgm:pt>
    <dgm:pt modelId="{D5C99D87-2701-C84C-BCFF-932450CBA69C}" type="pres">
      <dgm:prSet presAssocID="{5BAD103A-A3F4-AC42-BBAD-AFEC6DEC0ECE}" presName="parentLeftMargin" presStyleLbl="node1" presStyleIdx="0" presStyleCnt="2"/>
      <dgm:spPr/>
    </dgm:pt>
    <dgm:pt modelId="{C8A66073-1DF1-1749-8940-315EB6C51F35}" type="pres">
      <dgm:prSet presAssocID="{5BAD103A-A3F4-AC42-BBAD-AFEC6DEC0ECE}" presName="parentText" presStyleLbl="node1" presStyleIdx="0" presStyleCnt="2" custScaleX="137850">
        <dgm:presLayoutVars>
          <dgm:chMax val="0"/>
          <dgm:bulletEnabled val="1"/>
        </dgm:presLayoutVars>
      </dgm:prSet>
      <dgm:spPr/>
    </dgm:pt>
    <dgm:pt modelId="{56525B4B-0310-BA4F-B714-E0A6851B1A96}" type="pres">
      <dgm:prSet presAssocID="{5BAD103A-A3F4-AC42-BBAD-AFEC6DEC0ECE}" presName="negativeSpace" presStyleCnt="0"/>
      <dgm:spPr/>
    </dgm:pt>
    <dgm:pt modelId="{26EB7CFE-7CCB-AA41-8232-84C871A9F81E}" type="pres">
      <dgm:prSet presAssocID="{5BAD103A-A3F4-AC42-BBAD-AFEC6DEC0ECE}" presName="childText" presStyleLbl="conFgAcc1" presStyleIdx="0" presStyleCnt="2">
        <dgm:presLayoutVars>
          <dgm:bulletEnabled val="1"/>
        </dgm:presLayoutVars>
      </dgm:prSet>
      <dgm:spPr/>
    </dgm:pt>
    <dgm:pt modelId="{90CB3444-3180-0E48-8C12-562BB36609B4}" type="pres">
      <dgm:prSet presAssocID="{24B6BF27-7844-B645-B2C7-EDB47C0C2923}" presName="spaceBetweenRectangles" presStyleCnt="0"/>
      <dgm:spPr/>
    </dgm:pt>
    <dgm:pt modelId="{56E04EFA-8260-564E-B97A-11FCB6B6F21F}" type="pres">
      <dgm:prSet presAssocID="{7CD56E02-CFD4-BA4C-B60C-13DC424093B2}" presName="parentLin" presStyleCnt="0"/>
      <dgm:spPr/>
    </dgm:pt>
    <dgm:pt modelId="{95503734-A07D-7749-A248-6A9C3B79091E}" type="pres">
      <dgm:prSet presAssocID="{7CD56E02-CFD4-BA4C-B60C-13DC424093B2}" presName="parentLeftMargin" presStyleLbl="node1" presStyleIdx="0" presStyleCnt="2"/>
      <dgm:spPr/>
    </dgm:pt>
    <dgm:pt modelId="{AE032E4D-7D2F-4143-A966-77CE07B13CD7}" type="pres">
      <dgm:prSet presAssocID="{7CD56E02-CFD4-BA4C-B60C-13DC424093B2}" presName="parentText" presStyleLbl="node1" presStyleIdx="1" presStyleCnt="2" custScaleX="137850">
        <dgm:presLayoutVars>
          <dgm:chMax val="0"/>
          <dgm:bulletEnabled val="1"/>
        </dgm:presLayoutVars>
      </dgm:prSet>
      <dgm:spPr/>
    </dgm:pt>
    <dgm:pt modelId="{FB04AA04-7B39-1947-B5D3-3CAAC85B1090}" type="pres">
      <dgm:prSet presAssocID="{7CD56E02-CFD4-BA4C-B60C-13DC424093B2}" presName="negativeSpace" presStyleCnt="0"/>
      <dgm:spPr/>
    </dgm:pt>
    <dgm:pt modelId="{8DD2BA58-5E53-7D47-9695-E8750FAEEEAD}" type="pres">
      <dgm:prSet presAssocID="{7CD56E02-CFD4-BA4C-B60C-13DC424093B2}" presName="childText" presStyleLbl="conFgAcc1" presStyleIdx="1" presStyleCnt="2">
        <dgm:presLayoutVars>
          <dgm:bulletEnabled val="1"/>
        </dgm:presLayoutVars>
      </dgm:prSet>
      <dgm:spPr/>
    </dgm:pt>
  </dgm:ptLst>
  <dgm:cxnLst>
    <dgm:cxn modelId="{D306E908-C43E-CC4B-8A48-7AFC23AD2864}" type="presOf" srcId="{FF79DE6F-9E49-1840-9A80-68893ABF2ADF}" destId="{8DD2BA58-5E53-7D47-9695-E8750FAEEEAD}" srcOrd="0" destOrd="0" presId="urn:microsoft.com/office/officeart/2005/8/layout/list1"/>
    <dgm:cxn modelId="{3A0ABF0B-73F4-8F4A-ADD5-684D63DAFFFB}" srcId="{7CD56E02-CFD4-BA4C-B60C-13DC424093B2}" destId="{EECCA189-CB8E-0746-8212-157E6DB1AF74}" srcOrd="1" destOrd="0" parTransId="{32250B99-4E9F-0A43-BFC5-C0BDA06ABDB9}" sibTransId="{817466CF-538E-2C4B-BE37-7F49472EDF1C}"/>
    <dgm:cxn modelId="{B73EC31F-AE01-6249-A0EF-E6D3C24408F0}" type="presOf" srcId="{7CD56E02-CFD4-BA4C-B60C-13DC424093B2}" destId="{AE032E4D-7D2F-4143-A966-77CE07B13CD7}" srcOrd="1" destOrd="0" presId="urn:microsoft.com/office/officeart/2005/8/layout/list1"/>
    <dgm:cxn modelId="{74F07222-FC41-B846-A1E2-028DB2D9CBF4}" srcId="{7CD56E02-CFD4-BA4C-B60C-13DC424093B2}" destId="{DA72FF76-C9B6-2C49-A0FD-0135AF81E88B}" srcOrd="2" destOrd="0" parTransId="{024B0257-5847-0345-B998-5D6C24822BD5}" sibTransId="{768ED43D-6519-0645-90E6-831C5B5CBB76}"/>
    <dgm:cxn modelId="{5838B543-D975-DB42-81EE-E38F1EF49DF4}" srcId="{91A43A55-FA24-F543-BA04-4B5541CA4B7D}" destId="{5BAD103A-A3F4-AC42-BBAD-AFEC6DEC0ECE}" srcOrd="0" destOrd="0" parTransId="{48FCBD36-5CB4-264C-BF28-D3CF8EFF7B14}" sibTransId="{24B6BF27-7844-B645-B2C7-EDB47C0C2923}"/>
    <dgm:cxn modelId="{BC266557-C310-CB42-BFB8-B225C96B79AC}" srcId="{91A43A55-FA24-F543-BA04-4B5541CA4B7D}" destId="{7CD56E02-CFD4-BA4C-B60C-13DC424093B2}" srcOrd="1" destOrd="0" parTransId="{B8D73646-0612-3146-A02D-419DA58E59ED}" sibTransId="{AD4E2001-FDD0-E541-8FDC-1676037629BF}"/>
    <dgm:cxn modelId="{77C33F69-32F0-CC41-BFD2-DF8884FB5C35}" type="presOf" srcId="{EECCA189-CB8E-0746-8212-157E6DB1AF74}" destId="{8DD2BA58-5E53-7D47-9695-E8750FAEEEAD}" srcOrd="0" destOrd="1" presId="urn:microsoft.com/office/officeart/2005/8/layout/list1"/>
    <dgm:cxn modelId="{AFE71973-54F9-774B-A798-75F8C2869455}" type="presOf" srcId="{DA72FF76-C9B6-2C49-A0FD-0135AF81E88B}" destId="{8DD2BA58-5E53-7D47-9695-E8750FAEEEAD}" srcOrd="0" destOrd="2" presId="urn:microsoft.com/office/officeart/2005/8/layout/list1"/>
    <dgm:cxn modelId="{B36BC97D-3985-9440-93E0-44E41C130754}" type="presOf" srcId="{91A43A55-FA24-F543-BA04-4B5541CA4B7D}" destId="{156A8FFE-C54F-744D-AB7C-77AD0997E754}" srcOrd="0" destOrd="0" presId="urn:microsoft.com/office/officeart/2005/8/layout/list1"/>
    <dgm:cxn modelId="{5BEE968E-00AC-7946-AD86-C9B76BCC776A}" type="presOf" srcId="{5BAD103A-A3F4-AC42-BBAD-AFEC6DEC0ECE}" destId="{C8A66073-1DF1-1749-8940-315EB6C51F35}" srcOrd="1" destOrd="0" presId="urn:microsoft.com/office/officeart/2005/8/layout/list1"/>
    <dgm:cxn modelId="{D27440A0-DF06-164A-B533-C3CB9857CFD6}" type="presOf" srcId="{2DB9A80D-77BF-1142-96D0-26A869B599D5}" destId="{26EB7CFE-7CCB-AA41-8232-84C871A9F81E}" srcOrd="0" destOrd="0" presId="urn:microsoft.com/office/officeart/2005/8/layout/list1"/>
    <dgm:cxn modelId="{0FCB2CA2-D203-1043-98E6-10D396A93BF8}" type="presOf" srcId="{5BAD103A-A3F4-AC42-BBAD-AFEC6DEC0ECE}" destId="{D5C99D87-2701-C84C-BCFF-932450CBA69C}" srcOrd="0" destOrd="0" presId="urn:microsoft.com/office/officeart/2005/8/layout/list1"/>
    <dgm:cxn modelId="{7BCF48AA-607B-C54B-A748-67234437802A}" srcId="{7CD56E02-CFD4-BA4C-B60C-13DC424093B2}" destId="{FF79DE6F-9E49-1840-9A80-68893ABF2ADF}" srcOrd="0" destOrd="0" parTransId="{D71625F1-7C48-1745-8C96-5B31986A5D33}" sibTransId="{3AFD55B9-2B8B-BA4D-A813-899C3ADCDCCE}"/>
    <dgm:cxn modelId="{CCFC3BBF-5A8D-DD43-8604-076C242C2867}" srcId="{5BAD103A-A3F4-AC42-BBAD-AFEC6DEC0ECE}" destId="{2DB9A80D-77BF-1142-96D0-26A869B599D5}" srcOrd="0" destOrd="0" parTransId="{7E85D597-7E30-104C-A899-06676703617B}" sibTransId="{A0D9A4C1-D550-3D48-B85B-EDD54D6EA459}"/>
    <dgm:cxn modelId="{B1E2F7CD-5B4E-624E-9CDA-4BC9BC7AF02E}" type="presOf" srcId="{7CD56E02-CFD4-BA4C-B60C-13DC424093B2}" destId="{95503734-A07D-7749-A248-6A9C3B79091E}" srcOrd="0" destOrd="0" presId="urn:microsoft.com/office/officeart/2005/8/layout/list1"/>
    <dgm:cxn modelId="{D7946DA5-1398-CF40-9501-F054D8BCDAC6}" type="presParOf" srcId="{156A8FFE-C54F-744D-AB7C-77AD0997E754}" destId="{58C84C7F-027C-0D43-99B9-7B94477B654E}" srcOrd="0" destOrd="0" presId="urn:microsoft.com/office/officeart/2005/8/layout/list1"/>
    <dgm:cxn modelId="{7C6C3E5F-CFB5-184F-8AD1-C89EDAFFE03B}" type="presParOf" srcId="{58C84C7F-027C-0D43-99B9-7B94477B654E}" destId="{D5C99D87-2701-C84C-BCFF-932450CBA69C}" srcOrd="0" destOrd="0" presId="urn:microsoft.com/office/officeart/2005/8/layout/list1"/>
    <dgm:cxn modelId="{E6CD507D-C096-2B45-8316-0D8B14B32D6F}" type="presParOf" srcId="{58C84C7F-027C-0D43-99B9-7B94477B654E}" destId="{C8A66073-1DF1-1749-8940-315EB6C51F35}" srcOrd="1" destOrd="0" presId="urn:microsoft.com/office/officeart/2005/8/layout/list1"/>
    <dgm:cxn modelId="{32C86A66-7CFD-1345-9365-1C2E05887641}" type="presParOf" srcId="{156A8FFE-C54F-744D-AB7C-77AD0997E754}" destId="{56525B4B-0310-BA4F-B714-E0A6851B1A96}" srcOrd="1" destOrd="0" presId="urn:microsoft.com/office/officeart/2005/8/layout/list1"/>
    <dgm:cxn modelId="{189FB902-A49A-2B46-B288-AD311BCAA904}" type="presParOf" srcId="{156A8FFE-C54F-744D-AB7C-77AD0997E754}" destId="{26EB7CFE-7CCB-AA41-8232-84C871A9F81E}" srcOrd="2" destOrd="0" presId="urn:microsoft.com/office/officeart/2005/8/layout/list1"/>
    <dgm:cxn modelId="{64D06492-F502-E544-AA03-10A91DFA0BE7}" type="presParOf" srcId="{156A8FFE-C54F-744D-AB7C-77AD0997E754}" destId="{90CB3444-3180-0E48-8C12-562BB36609B4}" srcOrd="3" destOrd="0" presId="urn:microsoft.com/office/officeart/2005/8/layout/list1"/>
    <dgm:cxn modelId="{4F2099DF-6197-1740-A2AE-7256F10A2FD8}" type="presParOf" srcId="{156A8FFE-C54F-744D-AB7C-77AD0997E754}" destId="{56E04EFA-8260-564E-B97A-11FCB6B6F21F}" srcOrd="4" destOrd="0" presId="urn:microsoft.com/office/officeart/2005/8/layout/list1"/>
    <dgm:cxn modelId="{5C7FA1BD-8E4B-854F-87F7-102AC673E1B6}" type="presParOf" srcId="{56E04EFA-8260-564E-B97A-11FCB6B6F21F}" destId="{95503734-A07D-7749-A248-6A9C3B79091E}" srcOrd="0" destOrd="0" presId="urn:microsoft.com/office/officeart/2005/8/layout/list1"/>
    <dgm:cxn modelId="{6FBDC442-9401-A242-B3C2-00CDA99437B4}" type="presParOf" srcId="{56E04EFA-8260-564E-B97A-11FCB6B6F21F}" destId="{AE032E4D-7D2F-4143-A966-77CE07B13CD7}" srcOrd="1" destOrd="0" presId="urn:microsoft.com/office/officeart/2005/8/layout/list1"/>
    <dgm:cxn modelId="{68903E46-9595-FA43-8C3B-834F081409B7}" type="presParOf" srcId="{156A8FFE-C54F-744D-AB7C-77AD0997E754}" destId="{FB04AA04-7B39-1947-B5D3-3CAAC85B1090}" srcOrd="5" destOrd="0" presId="urn:microsoft.com/office/officeart/2005/8/layout/list1"/>
    <dgm:cxn modelId="{5F16B4F0-6CEA-D543-B56B-2941CF5F0272}" type="presParOf" srcId="{156A8FFE-C54F-744D-AB7C-77AD0997E754}" destId="{8DD2BA58-5E53-7D47-9695-E8750FAEEEA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6C6968D-FA8D-EE42-9623-D473C8421CB0}" type="doc">
      <dgm:prSet loTypeId="urn:microsoft.com/office/officeart/2005/8/layout/vList3" loCatId="list" qsTypeId="urn:microsoft.com/office/officeart/2005/8/quickstyle/simple3" qsCatId="simple" csTypeId="urn:microsoft.com/office/officeart/2005/8/colors/colorful2" csCatId="colorful" phldr="1"/>
      <dgm:spPr/>
      <dgm:t>
        <a:bodyPr/>
        <a:lstStyle/>
        <a:p>
          <a:endParaRPr lang="en-US"/>
        </a:p>
      </dgm:t>
    </dgm:pt>
    <dgm:pt modelId="{052331C6-5524-6245-A4F8-ECBE0A0D3258}">
      <dgm:prSet custT="1"/>
      <dgm:spPr/>
      <dgm:t>
        <a:bodyPr/>
        <a:lstStyle/>
        <a:p>
          <a:pPr algn="ctr">
            <a:lnSpc>
              <a:spcPct val="150000"/>
            </a:lnSpc>
          </a:pPr>
          <a:r>
            <a:rPr lang="en-US" sz="1800"/>
            <a:t>Some Victim Service Providers (VSP) in the community have a more specific definition of Domestic Violence that impacts their eligibility criteria.  </a:t>
          </a:r>
        </a:p>
      </dgm:t>
    </dgm:pt>
    <dgm:pt modelId="{91DBE436-3FB6-9C4F-844F-7590B326B093}" type="parTrans" cxnId="{9BC1C351-36CF-A648-9238-D93E97B4C2FE}">
      <dgm:prSet/>
      <dgm:spPr/>
      <dgm:t>
        <a:bodyPr/>
        <a:lstStyle/>
        <a:p>
          <a:pPr algn="ctr">
            <a:lnSpc>
              <a:spcPct val="150000"/>
            </a:lnSpc>
          </a:pPr>
          <a:endParaRPr lang="en-US" sz="2000"/>
        </a:p>
      </dgm:t>
    </dgm:pt>
    <dgm:pt modelId="{BBE413F2-645E-7948-9C31-B447ADA93D07}" type="sibTrans" cxnId="{9BC1C351-36CF-A648-9238-D93E97B4C2FE}">
      <dgm:prSet/>
      <dgm:spPr/>
      <dgm:t>
        <a:bodyPr/>
        <a:lstStyle/>
        <a:p>
          <a:pPr algn="ctr">
            <a:lnSpc>
              <a:spcPct val="150000"/>
            </a:lnSpc>
          </a:pPr>
          <a:endParaRPr lang="en-US" sz="2000"/>
        </a:p>
      </dgm:t>
    </dgm:pt>
    <dgm:pt modelId="{354E7CE2-1B7F-F049-96E7-74B99AE0A6B5}">
      <dgm:prSet custT="1"/>
      <dgm:spPr/>
      <dgm:t>
        <a:bodyPr/>
        <a:lstStyle/>
        <a:p>
          <a:pPr algn="ctr">
            <a:lnSpc>
              <a:spcPct val="150000"/>
            </a:lnSpc>
          </a:pPr>
          <a:r>
            <a:rPr lang="en-US" sz="1800" dirty="0"/>
            <a:t>For any client identifying as fleeing or a survivor of DV, the provider must uphold all privacy and confidentiality guidelines and follow all policies and procedures related to DV survivors outlined in the Coordinated Entry Policies and Procedures. </a:t>
          </a:r>
        </a:p>
      </dgm:t>
    </dgm:pt>
    <dgm:pt modelId="{30072A7C-C17B-D94F-9605-2A85F8ACF326}" type="parTrans" cxnId="{FA2D5B9C-2A9B-3B47-A233-252D549E0ED7}">
      <dgm:prSet/>
      <dgm:spPr/>
      <dgm:t>
        <a:bodyPr/>
        <a:lstStyle/>
        <a:p>
          <a:pPr algn="ctr">
            <a:lnSpc>
              <a:spcPct val="150000"/>
            </a:lnSpc>
          </a:pPr>
          <a:endParaRPr lang="en-US" sz="2000"/>
        </a:p>
      </dgm:t>
    </dgm:pt>
    <dgm:pt modelId="{80DABAE4-3F26-3443-B634-6FCAB6AD7FC5}" type="sibTrans" cxnId="{FA2D5B9C-2A9B-3B47-A233-252D549E0ED7}">
      <dgm:prSet/>
      <dgm:spPr/>
      <dgm:t>
        <a:bodyPr/>
        <a:lstStyle/>
        <a:p>
          <a:pPr algn="ctr">
            <a:lnSpc>
              <a:spcPct val="150000"/>
            </a:lnSpc>
          </a:pPr>
          <a:endParaRPr lang="en-US" sz="2000"/>
        </a:p>
      </dgm:t>
    </dgm:pt>
    <dgm:pt modelId="{304E5182-9033-AA43-A568-0E7679FA1387}" type="pres">
      <dgm:prSet presAssocID="{06C6968D-FA8D-EE42-9623-D473C8421CB0}" presName="linearFlow" presStyleCnt="0">
        <dgm:presLayoutVars>
          <dgm:dir/>
          <dgm:resizeHandles val="exact"/>
        </dgm:presLayoutVars>
      </dgm:prSet>
      <dgm:spPr/>
    </dgm:pt>
    <dgm:pt modelId="{696AA2C6-1656-674B-91E0-6B08F441923C}" type="pres">
      <dgm:prSet presAssocID="{052331C6-5524-6245-A4F8-ECBE0A0D3258}" presName="composite" presStyleCnt="0"/>
      <dgm:spPr/>
    </dgm:pt>
    <dgm:pt modelId="{4731CB8E-704F-3047-96C0-BCD77CC9E973}" type="pres">
      <dgm:prSet presAssocID="{052331C6-5524-6245-A4F8-ECBE0A0D3258}" presName="imgShp" presStyleLbl="fgImgPlace1" presStyleIdx="0" presStyleCnt="2" custLinFactNeighborX="-28049" custLinFactNeighborY="-62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board Checked with solid fill"/>
        </a:ext>
      </dgm:extLst>
    </dgm:pt>
    <dgm:pt modelId="{6D9F3802-108E-8A44-8635-4CBCE2E119B7}" type="pres">
      <dgm:prSet presAssocID="{052331C6-5524-6245-A4F8-ECBE0A0D3258}" presName="txShp" presStyleLbl="node1" presStyleIdx="0" presStyleCnt="2" custScaleX="134815" custLinFactNeighborX="7780" custLinFactNeighborY="-2115">
        <dgm:presLayoutVars>
          <dgm:bulletEnabled val="1"/>
        </dgm:presLayoutVars>
      </dgm:prSet>
      <dgm:spPr/>
    </dgm:pt>
    <dgm:pt modelId="{AC7CCFB0-A4EF-3048-BB30-FA0FF4C04708}" type="pres">
      <dgm:prSet presAssocID="{BBE413F2-645E-7948-9C31-B447ADA93D07}" presName="spacing" presStyleCnt="0"/>
      <dgm:spPr/>
    </dgm:pt>
    <dgm:pt modelId="{F444F51F-60D2-4A44-9335-66861095B263}" type="pres">
      <dgm:prSet presAssocID="{354E7CE2-1B7F-F049-96E7-74B99AE0A6B5}" presName="composite" presStyleCnt="0"/>
      <dgm:spPr/>
    </dgm:pt>
    <dgm:pt modelId="{50BF70F4-AF7E-134F-92ED-E42AAAA6FFF7}" type="pres">
      <dgm:prSet presAssocID="{354E7CE2-1B7F-F049-96E7-74B99AE0A6B5}" presName="imgShp" presStyleLbl="fgImgPlace1" presStyleIdx="1" presStyleCnt="2" custLinFactNeighborX="-28049" custLinFactNeighborY="-62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croll with solid fill"/>
        </a:ext>
      </dgm:extLst>
    </dgm:pt>
    <dgm:pt modelId="{F1C82575-09EE-F84F-83DC-852911CAD988}" type="pres">
      <dgm:prSet presAssocID="{354E7CE2-1B7F-F049-96E7-74B99AE0A6B5}" presName="txShp" presStyleLbl="node1" presStyleIdx="1" presStyleCnt="2" custScaleX="134815" custLinFactNeighborX="7780" custLinFactNeighborY="-3907">
        <dgm:presLayoutVars>
          <dgm:bulletEnabled val="1"/>
        </dgm:presLayoutVars>
      </dgm:prSet>
      <dgm:spPr/>
    </dgm:pt>
  </dgm:ptLst>
  <dgm:cxnLst>
    <dgm:cxn modelId="{AC1C0906-32B5-014A-9A7F-91D2EC690675}" type="presOf" srcId="{052331C6-5524-6245-A4F8-ECBE0A0D3258}" destId="{6D9F3802-108E-8A44-8635-4CBCE2E119B7}" srcOrd="0" destOrd="0" presId="urn:microsoft.com/office/officeart/2005/8/layout/vList3"/>
    <dgm:cxn modelId="{F89C1B4C-A4DF-2C49-A198-BBF265F7F0C9}" type="presOf" srcId="{06C6968D-FA8D-EE42-9623-D473C8421CB0}" destId="{304E5182-9033-AA43-A568-0E7679FA1387}" srcOrd="0" destOrd="0" presId="urn:microsoft.com/office/officeart/2005/8/layout/vList3"/>
    <dgm:cxn modelId="{9BC1C351-36CF-A648-9238-D93E97B4C2FE}" srcId="{06C6968D-FA8D-EE42-9623-D473C8421CB0}" destId="{052331C6-5524-6245-A4F8-ECBE0A0D3258}" srcOrd="0" destOrd="0" parTransId="{91DBE436-3FB6-9C4F-844F-7590B326B093}" sibTransId="{BBE413F2-645E-7948-9C31-B447ADA93D07}"/>
    <dgm:cxn modelId="{FA2D5B9C-2A9B-3B47-A233-252D549E0ED7}" srcId="{06C6968D-FA8D-EE42-9623-D473C8421CB0}" destId="{354E7CE2-1B7F-F049-96E7-74B99AE0A6B5}" srcOrd="1" destOrd="0" parTransId="{30072A7C-C17B-D94F-9605-2A85F8ACF326}" sibTransId="{80DABAE4-3F26-3443-B634-6FCAB6AD7FC5}"/>
    <dgm:cxn modelId="{0B3B89CA-402A-5C4C-9462-6E18DBEE90C1}" type="presOf" srcId="{354E7CE2-1B7F-F049-96E7-74B99AE0A6B5}" destId="{F1C82575-09EE-F84F-83DC-852911CAD988}" srcOrd="0" destOrd="0" presId="urn:microsoft.com/office/officeart/2005/8/layout/vList3"/>
    <dgm:cxn modelId="{A4C198CD-8AED-F542-879A-2C4CEB4B1D0D}" type="presParOf" srcId="{304E5182-9033-AA43-A568-0E7679FA1387}" destId="{696AA2C6-1656-674B-91E0-6B08F441923C}" srcOrd="0" destOrd="0" presId="urn:microsoft.com/office/officeart/2005/8/layout/vList3"/>
    <dgm:cxn modelId="{584841A2-6CC7-3E40-BCDB-B6A337F52B67}" type="presParOf" srcId="{696AA2C6-1656-674B-91E0-6B08F441923C}" destId="{4731CB8E-704F-3047-96C0-BCD77CC9E973}" srcOrd="0" destOrd="0" presId="urn:microsoft.com/office/officeart/2005/8/layout/vList3"/>
    <dgm:cxn modelId="{4365E954-3D6E-5242-9592-2D647F12B0B7}" type="presParOf" srcId="{696AA2C6-1656-674B-91E0-6B08F441923C}" destId="{6D9F3802-108E-8A44-8635-4CBCE2E119B7}" srcOrd="1" destOrd="0" presId="urn:microsoft.com/office/officeart/2005/8/layout/vList3"/>
    <dgm:cxn modelId="{BCBDE245-DEC5-8A48-B5D6-ECE18A0B4CE7}" type="presParOf" srcId="{304E5182-9033-AA43-A568-0E7679FA1387}" destId="{AC7CCFB0-A4EF-3048-BB30-FA0FF4C04708}" srcOrd="1" destOrd="0" presId="urn:microsoft.com/office/officeart/2005/8/layout/vList3"/>
    <dgm:cxn modelId="{591C62A5-03B5-3949-84DA-4A9F5874C0F1}" type="presParOf" srcId="{304E5182-9033-AA43-A568-0E7679FA1387}" destId="{F444F51F-60D2-4A44-9335-66861095B263}" srcOrd="2" destOrd="0" presId="urn:microsoft.com/office/officeart/2005/8/layout/vList3"/>
    <dgm:cxn modelId="{467DEED2-154A-8843-B453-E87F0EBDDB4B}" type="presParOf" srcId="{F444F51F-60D2-4A44-9335-66861095B263}" destId="{50BF70F4-AF7E-134F-92ED-E42AAAA6FFF7}" srcOrd="0" destOrd="0" presId="urn:microsoft.com/office/officeart/2005/8/layout/vList3"/>
    <dgm:cxn modelId="{929EF7E3-7D74-5245-B61F-79FB4D752098}" type="presParOf" srcId="{F444F51F-60D2-4A44-9335-66861095B263}" destId="{F1C82575-09EE-F84F-83DC-852911CAD98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2146B35-5B1D-A547-A3E1-B71CF99C83F2}" type="doc">
      <dgm:prSet loTypeId="urn:microsoft.com/office/officeart/2005/8/layout/list1" loCatId="list" qsTypeId="urn:microsoft.com/office/officeart/2005/8/quickstyle/simple3" qsCatId="simple" csTypeId="urn:microsoft.com/office/officeart/2005/8/colors/accent2_2" csCatId="accent2" phldr="1"/>
      <dgm:spPr/>
      <dgm:t>
        <a:bodyPr/>
        <a:lstStyle/>
        <a:p>
          <a:endParaRPr lang="en-US"/>
        </a:p>
      </dgm:t>
    </dgm:pt>
    <dgm:pt modelId="{515761F5-61AF-C949-BE94-B6FC3AE3C811}">
      <dgm:prSet custT="1"/>
      <dgm:spPr/>
      <dgm:t>
        <a:bodyPr/>
        <a:lstStyle/>
        <a:p>
          <a:pPr>
            <a:lnSpc>
              <a:spcPct val="100000"/>
            </a:lnSpc>
          </a:pPr>
          <a:r>
            <a:rPr lang="en-US" sz="1800" dirty="0"/>
            <a:t>Review the CoC Privacy Notice and your agency’s Privacy Notice to ensure they include all required elements.</a:t>
          </a:r>
        </a:p>
      </dgm:t>
    </dgm:pt>
    <dgm:pt modelId="{459005F6-FCF8-B241-9B3B-162FA46FBF68}" type="parTrans" cxnId="{13BF7EF2-4E63-CD4C-90BA-ED093CEDD913}">
      <dgm:prSet/>
      <dgm:spPr/>
      <dgm:t>
        <a:bodyPr/>
        <a:lstStyle/>
        <a:p>
          <a:pPr>
            <a:lnSpc>
              <a:spcPct val="100000"/>
            </a:lnSpc>
          </a:pPr>
          <a:endParaRPr lang="en-US" sz="1800"/>
        </a:p>
      </dgm:t>
    </dgm:pt>
    <dgm:pt modelId="{87793F51-0562-D84A-B7A0-491E1032A3F6}" type="sibTrans" cxnId="{13BF7EF2-4E63-CD4C-90BA-ED093CEDD913}">
      <dgm:prSet/>
      <dgm:spPr/>
      <dgm:t>
        <a:bodyPr/>
        <a:lstStyle/>
        <a:p>
          <a:pPr>
            <a:lnSpc>
              <a:spcPct val="100000"/>
            </a:lnSpc>
          </a:pPr>
          <a:endParaRPr lang="en-US" sz="1800"/>
        </a:p>
      </dgm:t>
    </dgm:pt>
    <dgm:pt modelId="{5975E80B-DFFC-C342-9ECA-D45F0B43F308}">
      <dgm:prSet custT="1"/>
      <dgm:spPr/>
      <dgm:t>
        <a:bodyPr/>
        <a:lstStyle/>
        <a:p>
          <a:pPr>
            <a:lnSpc>
              <a:spcPct val="100000"/>
            </a:lnSpc>
            <a:buFont typeface="Wingdings" pitchFamily="2" charset="2"/>
            <a:buChar char="ü"/>
          </a:pPr>
          <a:r>
            <a:rPr lang="en-US" sz="1600" dirty="0"/>
            <a:t>Place a sign at data collection points explaining why information is being collected and how to obtain the CoC’s privacy notice.</a:t>
          </a:r>
        </a:p>
      </dgm:t>
    </dgm:pt>
    <dgm:pt modelId="{2E84CED4-B109-874A-850D-DBF758EB85EC}" type="parTrans" cxnId="{FBD5D299-4F77-4947-A8C7-4B512C32E9EC}">
      <dgm:prSet/>
      <dgm:spPr/>
      <dgm:t>
        <a:bodyPr/>
        <a:lstStyle/>
        <a:p>
          <a:pPr>
            <a:lnSpc>
              <a:spcPct val="100000"/>
            </a:lnSpc>
          </a:pPr>
          <a:endParaRPr lang="en-US" sz="1800"/>
        </a:p>
      </dgm:t>
    </dgm:pt>
    <dgm:pt modelId="{76C0DAE1-1151-D04A-AD02-EF724CE55F06}" type="sibTrans" cxnId="{FBD5D299-4F77-4947-A8C7-4B512C32E9EC}">
      <dgm:prSet/>
      <dgm:spPr/>
      <dgm:t>
        <a:bodyPr/>
        <a:lstStyle/>
        <a:p>
          <a:pPr>
            <a:lnSpc>
              <a:spcPct val="100000"/>
            </a:lnSpc>
          </a:pPr>
          <a:endParaRPr lang="en-US" sz="1800"/>
        </a:p>
      </dgm:t>
    </dgm:pt>
    <dgm:pt modelId="{6EE91E52-17F6-C049-BAFB-F8A64CE909FE}">
      <dgm:prSet custT="1"/>
      <dgm:spPr/>
      <dgm:t>
        <a:bodyPr/>
        <a:lstStyle/>
        <a:p>
          <a:pPr>
            <a:lnSpc>
              <a:spcPct val="100000"/>
            </a:lnSpc>
            <a:buFont typeface="Wingdings" pitchFamily="2" charset="2"/>
            <a:buChar char="ü"/>
          </a:pPr>
          <a:r>
            <a:rPr lang="en-US" sz="1600" dirty="0"/>
            <a:t>Include the participant’s rights, the ways in which information may be used or disclosed (without written consent), a list of situations in which consent is required, the provider’s responsibility to protect and secure participant information, and how the notice can be amended.</a:t>
          </a:r>
        </a:p>
      </dgm:t>
    </dgm:pt>
    <dgm:pt modelId="{2B502375-7684-9142-848A-505FF2F96765}" type="parTrans" cxnId="{04ACBDBB-9551-DB42-9EE2-FCDFDC344D94}">
      <dgm:prSet/>
      <dgm:spPr/>
      <dgm:t>
        <a:bodyPr/>
        <a:lstStyle/>
        <a:p>
          <a:pPr>
            <a:lnSpc>
              <a:spcPct val="100000"/>
            </a:lnSpc>
          </a:pPr>
          <a:endParaRPr lang="en-US" sz="1800"/>
        </a:p>
      </dgm:t>
    </dgm:pt>
    <dgm:pt modelId="{55A366E2-74BC-474B-9942-99023D8CC7BC}" type="sibTrans" cxnId="{04ACBDBB-9551-DB42-9EE2-FCDFDC344D94}">
      <dgm:prSet/>
      <dgm:spPr/>
      <dgm:t>
        <a:bodyPr/>
        <a:lstStyle/>
        <a:p>
          <a:pPr>
            <a:lnSpc>
              <a:spcPct val="100000"/>
            </a:lnSpc>
          </a:pPr>
          <a:endParaRPr lang="en-US" sz="1800"/>
        </a:p>
      </dgm:t>
    </dgm:pt>
    <dgm:pt modelId="{7FFAE43C-4BC3-B243-A2AC-7C98BEC0AE58}">
      <dgm:prSet custT="1"/>
      <dgm:spPr/>
      <dgm:t>
        <a:bodyPr/>
        <a:lstStyle/>
        <a:p>
          <a:pPr>
            <a:lnSpc>
              <a:spcPct val="100000"/>
            </a:lnSpc>
            <a:buFont typeface="Wingdings" pitchFamily="2" charset="2"/>
            <a:buChar char="ü"/>
          </a:pPr>
          <a:r>
            <a:rPr lang="en-US" sz="1600" dirty="0"/>
            <a:t>Be proactive and give the participant a copy of the privacy notice.</a:t>
          </a:r>
        </a:p>
      </dgm:t>
    </dgm:pt>
    <dgm:pt modelId="{67C72CDB-F9CB-474B-A6B3-9D0BB4526FBE}" type="parTrans" cxnId="{AC66DB17-29C7-9342-9FB3-C3B385D06444}">
      <dgm:prSet/>
      <dgm:spPr/>
      <dgm:t>
        <a:bodyPr/>
        <a:lstStyle/>
        <a:p>
          <a:pPr>
            <a:lnSpc>
              <a:spcPct val="100000"/>
            </a:lnSpc>
          </a:pPr>
          <a:endParaRPr lang="en-US" sz="1800"/>
        </a:p>
      </dgm:t>
    </dgm:pt>
    <dgm:pt modelId="{7282F51A-12BB-DA44-95CD-3FF90ADCE275}" type="sibTrans" cxnId="{AC66DB17-29C7-9342-9FB3-C3B385D06444}">
      <dgm:prSet/>
      <dgm:spPr/>
      <dgm:t>
        <a:bodyPr/>
        <a:lstStyle/>
        <a:p>
          <a:pPr>
            <a:lnSpc>
              <a:spcPct val="100000"/>
            </a:lnSpc>
          </a:pPr>
          <a:endParaRPr lang="en-US" sz="1800"/>
        </a:p>
      </dgm:t>
    </dgm:pt>
    <dgm:pt modelId="{46A99BAB-A6D5-794E-8D14-F712C7719C87}">
      <dgm:prSet custT="1"/>
      <dgm:spPr/>
      <dgm:t>
        <a:bodyPr/>
        <a:lstStyle/>
        <a:p>
          <a:pPr>
            <a:lnSpc>
              <a:spcPct val="100000"/>
            </a:lnSpc>
          </a:pPr>
          <a:r>
            <a:rPr lang="en-US" sz="1800"/>
            <a:t>Ensure your agency and all staff are up-to-date on protections and safety for DV survivors.</a:t>
          </a:r>
        </a:p>
      </dgm:t>
    </dgm:pt>
    <dgm:pt modelId="{34944EAC-7738-6740-845D-9FC37FCC7E76}" type="parTrans" cxnId="{C8D818FB-9C73-2748-9DBB-B136AC0EDE52}">
      <dgm:prSet/>
      <dgm:spPr/>
      <dgm:t>
        <a:bodyPr/>
        <a:lstStyle/>
        <a:p>
          <a:pPr>
            <a:lnSpc>
              <a:spcPct val="100000"/>
            </a:lnSpc>
          </a:pPr>
          <a:endParaRPr lang="en-US" sz="1800"/>
        </a:p>
      </dgm:t>
    </dgm:pt>
    <dgm:pt modelId="{55A27084-D880-E247-9664-A5F97C932F47}" type="sibTrans" cxnId="{C8D818FB-9C73-2748-9DBB-B136AC0EDE52}">
      <dgm:prSet/>
      <dgm:spPr/>
      <dgm:t>
        <a:bodyPr/>
        <a:lstStyle/>
        <a:p>
          <a:pPr>
            <a:lnSpc>
              <a:spcPct val="100000"/>
            </a:lnSpc>
          </a:pPr>
          <a:endParaRPr lang="en-US" sz="1800"/>
        </a:p>
      </dgm:t>
    </dgm:pt>
    <dgm:pt modelId="{5CDA9DFB-705D-034C-A804-21A8799DB994}">
      <dgm:prSet custT="1"/>
      <dgm:spPr/>
      <dgm:t>
        <a:bodyPr/>
        <a:lstStyle/>
        <a:p>
          <a:pPr>
            <a:lnSpc>
              <a:spcPct val="100000"/>
            </a:lnSpc>
            <a:buFont typeface="Wingdings" pitchFamily="2" charset="2"/>
            <a:buChar char="ü"/>
          </a:pPr>
          <a:r>
            <a:rPr lang="en-US" sz="1600" dirty="0"/>
            <a:t>Review the extra resources provided in this presentation (last two slides). </a:t>
          </a:r>
        </a:p>
      </dgm:t>
    </dgm:pt>
    <dgm:pt modelId="{FBBE7D0A-6685-3445-9AF8-287CCAC94DBE}" type="parTrans" cxnId="{D70013FB-602E-6B4A-9596-52C0F3BFD91B}">
      <dgm:prSet/>
      <dgm:spPr/>
      <dgm:t>
        <a:bodyPr/>
        <a:lstStyle/>
        <a:p>
          <a:pPr>
            <a:lnSpc>
              <a:spcPct val="100000"/>
            </a:lnSpc>
          </a:pPr>
          <a:endParaRPr lang="en-US" sz="1800"/>
        </a:p>
      </dgm:t>
    </dgm:pt>
    <dgm:pt modelId="{C77D7B85-0AAE-8E4D-B5F4-D818094C3D5E}" type="sibTrans" cxnId="{D70013FB-602E-6B4A-9596-52C0F3BFD91B}">
      <dgm:prSet/>
      <dgm:spPr/>
      <dgm:t>
        <a:bodyPr/>
        <a:lstStyle/>
        <a:p>
          <a:pPr>
            <a:lnSpc>
              <a:spcPct val="100000"/>
            </a:lnSpc>
          </a:pPr>
          <a:endParaRPr lang="en-US" sz="1800"/>
        </a:p>
      </dgm:t>
    </dgm:pt>
    <dgm:pt modelId="{B9C825B5-B359-3F43-95C2-7F79690E040F}">
      <dgm:prSet custT="1"/>
      <dgm:spPr/>
      <dgm:t>
        <a:bodyPr/>
        <a:lstStyle/>
        <a:p>
          <a:pPr>
            <a:lnSpc>
              <a:spcPct val="100000"/>
            </a:lnSpc>
            <a:buFont typeface="Wingdings" pitchFamily="2" charset="2"/>
            <a:buChar char="ü"/>
          </a:pPr>
          <a:r>
            <a:rPr lang="en-US" sz="1600" dirty="0"/>
            <a:t>Review the CES Policies and Procedures to ensure you are compliant.</a:t>
          </a:r>
        </a:p>
      </dgm:t>
    </dgm:pt>
    <dgm:pt modelId="{3BC24B71-F284-FF45-ADF0-147CB0AE0792}" type="parTrans" cxnId="{2771B45C-4E4B-204A-98A0-266F149DEDE8}">
      <dgm:prSet/>
      <dgm:spPr/>
      <dgm:t>
        <a:bodyPr/>
        <a:lstStyle/>
        <a:p>
          <a:pPr>
            <a:lnSpc>
              <a:spcPct val="100000"/>
            </a:lnSpc>
          </a:pPr>
          <a:endParaRPr lang="en-US" sz="1800"/>
        </a:p>
      </dgm:t>
    </dgm:pt>
    <dgm:pt modelId="{4F62F09A-E80B-F845-99BE-0510F8C2E0C6}" type="sibTrans" cxnId="{2771B45C-4E4B-204A-98A0-266F149DEDE8}">
      <dgm:prSet/>
      <dgm:spPr/>
      <dgm:t>
        <a:bodyPr/>
        <a:lstStyle/>
        <a:p>
          <a:pPr>
            <a:lnSpc>
              <a:spcPct val="100000"/>
            </a:lnSpc>
          </a:pPr>
          <a:endParaRPr lang="en-US" sz="1800"/>
        </a:p>
      </dgm:t>
    </dgm:pt>
    <dgm:pt modelId="{CEB4B33B-3486-E643-8D6E-34839314C96E}">
      <dgm:prSet custT="1"/>
      <dgm:spPr/>
      <dgm:t>
        <a:bodyPr/>
        <a:lstStyle/>
        <a:p>
          <a:pPr>
            <a:lnSpc>
              <a:spcPct val="100000"/>
            </a:lnSpc>
            <a:buFont typeface="Wingdings" pitchFamily="2" charset="2"/>
            <a:buChar char="ü"/>
          </a:pPr>
          <a:r>
            <a:rPr lang="en-US" sz="1600" dirty="0"/>
            <a:t>Give feedback to your CES Lead about what is or isn’t working and how the CoC can better protect DV survivor safety. </a:t>
          </a:r>
        </a:p>
      </dgm:t>
    </dgm:pt>
    <dgm:pt modelId="{C9E71CF5-7420-D74C-B98A-AE3E398D9F2A}" type="parTrans" cxnId="{FEECD4D0-34EE-8849-9F14-176EA21AE800}">
      <dgm:prSet/>
      <dgm:spPr/>
      <dgm:t>
        <a:bodyPr/>
        <a:lstStyle/>
        <a:p>
          <a:pPr>
            <a:lnSpc>
              <a:spcPct val="100000"/>
            </a:lnSpc>
          </a:pPr>
          <a:endParaRPr lang="en-US" sz="1800"/>
        </a:p>
      </dgm:t>
    </dgm:pt>
    <dgm:pt modelId="{D3BDFEB0-71D1-FF4D-9CD7-91F4207F3099}" type="sibTrans" cxnId="{FEECD4D0-34EE-8849-9F14-176EA21AE800}">
      <dgm:prSet/>
      <dgm:spPr/>
      <dgm:t>
        <a:bodyPr/>
        <a:lstStyle/>
        <a:p>
          <a:pPr>
            <a:lnSpc>
              <a:spcPct val="100000"/>
            </a:lnSpc>
          </a:pPr>
          <a:endParaRPr lang="en-US" sz="1800"/>
        </a:p>
      </dgm:t>
    </dgm:pt>
    <dgm:pt modelId="{0C101A3A-E9A3-374E-B787-29CC9B37A99D}" type="pres">
      <dgm:prSet presAssocID="{D2146B35-5B1D-A547-A3E1-B71CF99C83F2}" presName="linear" presStyleCnt="0">
        <dgm:presLayoutVars>
          <dgm:dir/>
          <dgm:animLvl val="lvl"/>
          <dgm:resizeHandles val="exact"/>
        </dgm:presLayoutVars>
      </dgm:prSet>
      <dgm:spPr/>
    </dgm:pt>
    <dgm:pt modelId="{82177672-ACA1-1F4D-A535-9134D4C38633}" type="pres">
      <dgm:prSet presAssocID="{515761F5-61AF-C949-BE94-B6FC3AE3C811}" presName="parentLin" presStyleCnt="0"/>
      <dgm:spPr/>
    </dgm:pt>
    <dgm:pt modelId="{A0E55185-D548-3E4D-9055-B6509B203EF9}" type="pres">
      <dgm:prSet presAssocID="{515761F5-61AF-C949-BE94-B6FC3AE3C811}" presName="parentLeftMargin" presStyleLbl="node1" presStyleIdx="0" presStyleCnt="2"/>
      <dgm:spPr/>
    </dgm:pt>
    <dgm:pt modelId="{004EAC61-6383-C24C-A7CA-ACAB833A1329}" type="pres">
      <dgm:prSet presAssocID="{515761F5-61AF-C949-BE94-B6FC3AE3C811}" presName="parentText" presStyleLbl="node1" presStyleIdx="0" presStyleCnt="2" custScaleX="139996" custScaleY="87005">
        <dgm:presLayoutVars>
          <dgm:chMax val="0"/>
          <dgm:bulletEnabled val="1"/>
        </dgm:presLayoutVars>
      </dgm:prSet>
      <dgm:spPr/>
    </dgm:pt>
    <dgm:pt modelId="{4F392816-C473-FB49-9E7D-6835BCCD3114}" type="pres">
      <dgm:prSet presAssocID="{515761F5-61AF-C949-BE94-B6FC3AE3C811}" presName="negativeSpace" presStyleCnt="0"/>
      <dgm:spPr/>
    </dgm:pt>
    <dgm:pt modelId="{0B454649-5CD6-AE4F-BD4E-9DB3981B2416}" type="pres">
      <dgm:prSet presAssocID="{515761F5-61AF-C949-BE94-B6FC3AE3C811}" presName="childText" presStyleLbl="conFgAcc1" presStyleIdx="0" presStyleCnt="2">
        <dgm:presLayoutVars>
          <dgm:bulletEnabled val="1"/>
        </dgm:presLayoutVars>
      </dgm:prSet>
      <dgm:spPr/>
    </dgm:pt>
    <dgm:pt modelId="{F0E70952-BB6A-F240-AD12-4CFB75E61CD7}" type="pres">
      <dgm:prSet presAssocID="{87793F51-0562-D84A-B7A0-491E1032A3F6}" presName="spaceBetweenRectangles" presStyleCnt="0"/>
      <dgm:spPr/>
    </dgm:pt>
    <dgm:pt modelId="{950C77CB-FB14-F640-BCB3-77B2598BAE3F}" type="pres">
      <dgm:prSet presAssocID="{46A99BAB-A6D5-794E-8D14-F712C7719C87}" presName="parentLin" presStyleCnt="0"/>
      <dgm:spPr/>
    </dgm:pt>
    <dgm:pt modelId="{02E4942B-3C6E-9346-90CF-978750CCD0CD}" type="pres">
      <dgm:prSet presAssocID="{46A99BAB-A6D5-794E-8D14-F712C7719C87}" presName="parentLeftMargin" presStyleLbl="node1" presStyleIdx="0" presStyleCnt="2"/>
      <dgm:spPr/>
    </dgm:pt>
    <dgm:pt modelId="{7980ED66-5492-1048-B173-F73B9B0254E6}" type="pres">
      <dgm:prSet presAssocID="{46A99BAB-A6D5-794E-8D14-F712C7719C87}" presName="parentText" presStyleLbl="node1" presStyleIdx="1" presStyleCnt="2" custScaleX="139996" custScaleY="87005">
        <dgm:presLayoutVars>
          <dgm:chMax val="0"/>
          <dgm:bulletEnabled val="1"/>
        </dgm:presLayoutVars>
      </dgm:prSet>
      <dgm:spPr/>
    </dgm:pt>
    <dgm:pt modelId="{72DDD762-D69F-9249-954C-0E72F85DE526}" type="pres">
      <dgm:prSet presAssocID="{46A99BAB-A6D5-794E-8D14-F712C7719C87}" presName="negativeSpace" presStyleCnt="0"/>
      <dgm:spPr/>
    </dgm:pt>
    <dgm:pt modelId="{D1F179D9-5852-7C4D-8ADB-DA1638C510F1}" type="pres">
      <dgm:prSet presAssocID="{46A99BAB-A6D5-794E-8D14-F712C7719C87}" presName="childText" presStyleLbl="conFgAcc1" presStyleIdx="1" presStyleCnt="2">
        <dgm:presLayoutVars>
          <dgm:bulletEnabled val="1"/>
        </dgm:presLayoutVars>
      </dgm:prSet>
      <dgm:spPr/>
    </dgm:pt>
  </dgm:ptLst>
  <dgm:cxnLst>
    <dgm:cxn modelId="{31E4E411-AD01-5842-9AE0-F9B42C756A45}" type="presOf" srcId="{D2146B35-5B1D-A547-A3E1-B71CF99C83F2}" destId="{0C101A3A-E9A3-374E-B787-29CC9B37A99D}" srcOrd="0" destOrd="0" presId="urn:microsoft.com/office/officeart/2005/8/layout/list1"/>
    <dgm:cxn modelId="{AC66DB17-29C7-9342-9FB3-C3B385D06444}" srcId="{515761F5-61AF-C949-BE94-B6FC3AE3C811}" destId="{7FFAE43C-4BC3-B243-A2AC-7C98BEC0AE58}" srcOrd="2" destOrd="0" parTransId="{67C72CDB-F9CB-474B-A6B3-9D0BB4526FBE}" sibTransId="{7282F51A-12BB-DA44-95CD-3FF90ADCE275}"/>
    <dgm:cxn modelId="{AAC78F32-35B3-7247-B2A3-DD4E2EEAECA8}" type="presOf" srcId="{515761F5-61AF-C949-BE94-B6FC3AE3C811}" destId="{004EAC61-6383-C24C-A7CA-ACAB833A1329}" srcOrd="1" destOrd="0" presId="urn:microsoft.com/office/officeart/2005/8/layout/list1"/>
    <dgm:cxn modelId="{9E374533-8437-744F-8EF6-D13714B6BB0E}" type="presOf" srcId="{515761F5-61AF-C949-BE94-B6FC3AE3C811}" destId="{A0E55185-D548-3E4D-9055-B6509B203EF9}" srcOrd="0" destOrd="0" presId="urn:microsoft.com/office/officeart/2005/8/layout/list1"/>
    <dgm:cxn modelId="{326AEE52-EA71-0D43-805E-47E6FB107ABD}" type="presOf" srcId="{46A99BAB-A6D5-794E-8D14-F712C7719C87}" destId="{02E4942B-3C6E-9346-90CF-978750CCD0CD}" srcOrd="0" destOrd="0" presId="urn:microsoft.com/office/officeart/2005/8/layout/list1"/>
    <dgm:cxn modelId="{2771B45C-4E4B-204A-98A0-266F149DEDE8}" srcId="{46A99BAB-A6D5-794E-8D14-F712C7719C87}" destId="{B9C825B5-B359-3F43-95C2-7F79690E040F}" srcOrd="1" destOrd="0" parTransId="{3BC24B71-F284-FF45-ADF0-147CB0AE0792}" sibTransId="{4F62F09A-E80B-F845-99BE-0510F8C2E0C6}"/>
    <dgm:cxn modelId="{B15E4A5D-2201-8F42-BF73-580EDB6A5A77}" type="presOf" srcId="{5975E80B-DFFC-C342-9ECA-D45F0B43F308}" destId="{0B454649-5CD6-AE4F-BD4E-9DB3981B2416}" srcOrd="0" destOrd="0" presId="urn:microsoft.com/office/officeart/2005/8/layout/list1"/>
    <dgm:cxn modelId="{15F05E72-A3D2-8642-8863-C7B27D706005}" type="presOf" srcId="{B9C825B5-B359-3F43-95C2-7F79690E040F}" destId="{D1F179D9-5852-7C4D-8ADB-DA1638C510F1}" srcOrd="0" destOrd="1" presId="urn:microsoft.com/office/officeart/2005/8/layout/list1"/>
    <dgm:cxn modelId="{DB70F57A-4D27-FF46-9FD2-8648F506ED0A}" type="presOf" srcId="{7FFAE43C-4BC3-B243-A2AC-7C98BEC0AE58}" destId="{0B454649-5CD6-AE4F-BD4E-9DB3981B2416}" srcOrd="0" destOrd="2" presId="urn:microsoft.com/office/officeart/2005/8/layout/list1"/>
    <dgm:cxn modelId="{C0D79D88-6739-6C46-A1E2-43556EEAFA5E}" type="presOf" srcId="{46A99BAB-A6D5-794E-8D14-F712C7719C87}" destId="{7980ED66-5492-1048-B173-F73B9B0254E6}" srcOrd="1" destOrd="0" presId="urn:microsoft.com/office/officeart/2005/8/layout/list1"/>
    <dgm:cxn modelId="{32684A8D-AB8E-2747-A5ED-E97D043FAB0C}" type="presOf" srcId="{5CDA9DFB-705D-034C-A804-21A8799DB994}" destId="{D1F179D9-5852-7C4D-8ADB-DA1638C510F1}" srcOrd="0" destOrd="0" presId="urn:microsoft.com/office/officeart/2005/8/layout/list1"/>
    <dgm:cxn modelId="{FBD5D299-4F77-4947-A8C7-4B512C32E9EC}" srcId="{515761F5-61AF-C949-BE94-B6FC3AE3C811}" destId="{5975E80B-DFFC-C342-9ECA-D45F0B43F308}" srcOrd="0" destOrd="0" parTransId="{2E84CED4-B109-874A-850D-DBF758EB85EC}" sibTransId="{76C0DAE1-1151-D04A-AD02-EF724CE55F06}"/>
    <dgm:cxn modelId="{04ACBDBB-9551-DB42-9EE2-FCDFDC344D94}" srcId="{515761F5-61AF-C949-BE94-B6FC3AE3C811}" destId="{6EE91E52-17F6-C049-BAFB-F8A64CE909FE}" srcOrd="1" destOrd="0" parTransId="{2B502375-7684-9142-848A-505FF2F96765}" sibTransId="{55A366E2-74BC-474B-9942-99023D8CC7BC}"/>
    <dgm:cxn modelId="{FEECD4D0-34EE-8849-9F14-176EA21AE800}" srcId="{46A99BAB-A6D5-794E-8D14-F712C7719C87}" destId="{CEB4B33B-3486-E643-8D6E-34839314C96E}" srcOrd="2" destOrd="0" parTransId="{C9E71CF5-7420-D74C-B98A-AE3E398D9F2A}" sibTransId="{D3BDFEB0-71D1-FF4D-9CD7-91F4207F3099}"/>
    <dgm:cxn modelId="{696AECDB-86F7-384D-8787-59518E211EDF}" type="presOf" srcId="{CEB4B33B-3486-E643-8D6E-34839314C96E}" destId="{D1F179D9-5852-7C4D-8ADB-DA1638C510F1}" srcOrd="0" destOrd="2" presId="urn:microsoft.com/office/officeart/2005/8/layout/list1"/>
    <dgm:cxn modelId="{5534F4ED-D3A8-2A40-95DE-94E778984E21}" type="presOf" srcId="{6EE91E52-17F6-C049-BAFB-F8A64CE909FE}" destId="{0B454649-5CD6-AE4F-BD4E-9DB3981B2416}" srcOrd="0" destOrd="1" presId="urn:microsoft.com/office/officeart/2005/8/layout/list1"/>
    <dgm:cxn modelId="{13BF7EF2-4E63-CD4C-90BA-ED093CEDD913}" srcId="{D2146B35-5B1D-A547-A3E1-B71CF99C83F2}" destId="{515761F5-61AF-C949-BE94-B6FC3AE3C811}" srcOrd="0" destOrd="0" parTransId="{459005F6-FCF8-B241-9B3B-162FA46FBF68}" sibTransId="{87793F51-0562-D84A-B7A0-491E1032A3F6}"/>
    <dgm:cxn modelId="{D70013FB-602E-6B4A-9596-52C0F3BFD91B}" srcId="{46A99BAB-A6D5-794E-8D14-F712C7719C87}" destId="{5CDA9DFB-705D-034C-A804-21A8799DB994}" srcOrd="0" destOrd="0" parTransId="{FBBE7D0A-6685-3445-9AF8-287CCAC94DBE}" sibTransId="{C77D7B85-0AAE-8E4D-B5F4-D818094C3D5E}"/>
    <dgm:cxn modelId="{C8D818FB-9C73-2748-9DBB-B136AC0EDE52}" srcId="{D2146B35-5B1D-A547-A3E1-B71CF99C83F2}" destId="{46A99BAB-A6D5-794E-8D14-F712C7719C87}" srcOrd="1" destOrd="0" parTransId="{34944EAC-7738-6740-845D-9FC37FCC7E76}" sibTransId="{55A27084-D880-E247-9664-A5F97C932F47}"/>
    <dgm:cxn modelId="{CF7B9463-DA78-7E4C-80C7-54AC0C7B3CDA}" type="presParOf" srcId="{0C101A3A-E9A3-374E-B787-29CC9B37A99D}" destId="{82177672-ACA1-1F4D-A535-9134D4C38633}" srcOrd="0" destOrd="0" presId="urn:microsoft.com/office/officeart/2005/8/layout/list1"/>
    <dgm:cxn modelId="{27B038F1-133C-DC41-96DE-8AE148A0F77E}" type="presParOf" srcId="{82177672-ACA1-1F4D-A535-9134D4C38633}" destId="{A0E55185-D548-3E4D-9055-B6509B203EF9}" srcOrd="0" destOrd="0" presId="urn:microsoft.com/office/officeart/2005/8/layout/list1"/>
    <dgm:cxn modelId="{4128D023-B938-7642-BA5B-793C613E94C0}" type="presParOf" srcId="{82177672-ACA1-1F4D-A535-9134D4C38633}" destId="{004EAC61-6383-C24C-A7CA-ACAB833A1329}" srcOrd="1" destOrd="0" presId="urn:microsoft.com/office/officeart/2005/8/layout/list1"/>
    <dgm:cxn modelId="{9354B493-9B43-594B-9C4B-6904366CAE74}" type="presParOf" srcId="{0C101A3A-E9A3-374E-B787-29CC9B37A99D}" destId="{4F392816-C473-FB49-9E7D-6835BCCD3114}" srcOrd="1" destOrd="0" presId="urn:microsoft.com/office/officeart/2005/8/layout/list1"/>
    <dgm:cxn modelId="{C0735332-EF6A-7548-8A08-2749C8C90282}" type="presParOf" srcId="{0C101A3A-E9A3-374E-B787-29CC9B37A99D}" destId="{0B454649-5CD6-AE4F-BD4E-9DB3981B2416}" srcOrd="2" destOrd="0" presId="urn:microsoft.com/office/officeart/2005/8/layout/list1"/>
    <dgm:cxn modelId="{5AE19DC8-88C4-3345-9B71-D8F55056C4D8}" type="presParOf" srcId="{0C101A3A-E9A3-374E-B787-29CC9B37A99D}" destId="{F0E70952-BB6A-F240-AD12-4CFB75E61CD7}" srcOrd="3" destOrd="0" presId="urn:microsoft.com/office/officeart/2005/8/layout/list1"/>
    <dgm:cxn modelId="{DF308FB4-D9C5-3E4B-BA52-FCA5C1AC834B}" type="presParOf" srcId="{0C101A3A-E9A3-374E-B787-29CC9B37A99D}" destId="{950C77CB-FB14-F640-BCB3-77B2598BAE3F}" srcOrd="4" destOrd="0" presId="urn:microsoft.com/office/officeart/2005/8/layout/list1"/>
    <dgm:cxn modelId="{ED9AE57F-613B-524D-BA58-BCED0AF46057}" type="presParOf" srcId="{950C77CB-FB14-F640-BCB3-77B2598BAE3F}" destId="{02E4942B-3C6E-9346-90CF-978750CCD0CD}" srcOrd="0" destOrd="0" presId="urn:microsoft.com/office/officeart/2005/8/layout/list1"/>
    <dgm:cxn modelId="{CE560102-CC97-9741-8986-8B1B2581B163}" type="presParOf" srcId="{950C77CB-FB14-F640-BCB3-77B2598BAE3F}" destId="{7980ED66-5492-1048-B173-F73B9B0254E6}" srcOrd="1" destOrd="0" presId="urn:microsoft.com/office/officeart/2005/8/layout/list1"/>
    <dgm:cxn modelId="{17647A3C-71E4-6145-8B79-65D350E7580D}" type="presParOf" srcId="{0C101A3A-E9A3-374E-B787-29CC9B37A99D}" destId="{72DDD762-D69F-9249-954C-0E72F85DE526}" srcOrd="5" destOrd="0" presId="urn:microsoft.com/office/officeart/2005/8/layout/list1"/>
    <dgm:cxn modelId="{450FBCAB-908B-FB4D-A88F-96423AAF13A5}" type="presParOf" srcId="{0C101A3A-E9A3-374E-B787-29CC9B37A99D}" destId="{D1F179D9-5852-7C4D-8ADB-DA1638C510F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0E655A-4006-9F49-9443-826AFF5C2392}" type="doc">
      <dgm:prSet loTypeId="urn:microsoft.com/office/officeart/2005/8/layout/vList3" loCatId="" qsTypeId="urn:microsoft.com/office/officeart/2005/8/quickstyle/simple3" qsCatId="simple" csTypeId="urn:microsoft.com/office/officeart/2005/8/colors/accent2_2" csCatId="accent2" phldr="1"/>
      <dgm:spPr/>
      <dgm:t>
        <a:bodyPr/>
        <a:lstStyle/>
        <a:p>
          <a:endParaRPr lang="en-US"/>
        </a:p>
      </dgm:t>
    </dgm:pt>
    <dgm:pt modelId="{73A61AD2-C9D1-8940-8928-6C5D1AE1F0C8}">
      <dgm:prSet custT="1"/>
      <dgm:spPr/>
      <dgm:t>
        <a:bodyPr/>
        <a:lstStyle/>
        <a:p>
          <a:pPr>
            <a:lnSpc>
              <a:spcPct val="100000"/>
            </a:lnSpc>
          </a:pPr>
          <a:r>
            <a:rPr lang="en-US" sz="2200" dirty="0"/>
            <a:t>Review and updates to DV-related policies and procedures</a:t>
          </a:r>
        </a:p>
      </dgm:t>
    </dgm:pt>
    <dgm:pt modelId="{C9856A40-35C7-F347-B2D4-DD59204D4330}" type="parTrans" cxnId="{08EAC960-70C8-044C-BA3C-FE2CA2239022}">
      <dgm:prSet/>
      <dgm:spPr/>
      <dgm:t>
        <a:bodyPr/>
        <a:lstStyle/>
        <a:p>
          <a:pPr>
            <a:lnSpc>
              <a:spcPct val="100000"/>
            </a:lnSpc>
          </a:pPr>
          <a:endParaRPr lang="en-US" sz="2200"/>
        </a:p>
      </dgm:t>
    </dgm:pt>
    <dgm:pt modelId="{C07B05AC-0279-A942-AD7B-0DE5838DAD9E}" type="sibTrans" cxnId="{08EAC960-70C8-044C-BA3C-FE2CA2239022}">
      <dgm:prSet/>
      <dgm:spPr/>
      <dgm:t>
        <a:bodyPr/>
        <a:lstStyle/>
        <a:p>
          <a:pPr>
            <a:lnSpc>
              <a:spcPct val="100000"/>
            </a:lnSpc>
          </a:pPr>
          <a:endParaRPr lang="en-US" sz="2200"/>
        </a:p>
      </dgm:t>
    </dgm:pt>
    <dgm:pt modelId="{AD371485-02DB-0C4C-8648-1763FAC64390}">
      <dgm:prSet custT="1"/>
      <dgm:spPr/>
      <dgm:t>
        <a:bodyPr/>
        <a:lstStyle/>
        <a:p>
          <a:pPr>
            <a:lnSpc>
              <a:spcPct val="100000"/>
            </a:lnSpc>
          </a:pPr>
          <a:r>
            <a:rPr lang="en-US" sz="2200"/>
            <a:t>HUD requirement for annual training</a:t>
          </a:r>
        </a:p>
      </dgm:t>
    </dgm:pt>
    <dgm:pt modelId="{B68A7C49-686B-0E45-8A48-35E31626450B}" type="parTrans" cxnId="{B6643E2A-9118-DF49-BBCE-B8E4D15FCBA0}">
      <dgm:prSet/>
      <dgm:spPr/>
      <dgm:t>
        <a:bodyPr/>
        <a:lstStyle/>
        <a:p>
          <a:pPr>
            <a:lnSpc>
              <a:spcPct val="100000"/>
            </a:lnSpc>
          </a:pPr>
          <a:endParaRPr lang="en-US" sz="2200"/>
        </a:p>
      </dgm:t>
    </dgm:pt>
    <dgm:pt modelId="{62C142C0-3397-4E40-A5B2-11458C16DB61}" type="sibTrans" cxnId="{B6643E2A-9118-DF49-BBCE-B8E4D15FCBA0}">
      <dgm:prSet/>
      <dgm:spPr/>
      <dgm:t>
        <a:bodyPr/>
        <a:lstStyle/>
        <a:p>
          <a:pPr>
            <a:lnSpc>
              <a:spcPct val="100000"/>
            </a:lnSpc>
          </a:pPr>
          <a:endParaRPr lang="en-US" sz="2200"/>
        </a:p>
      </dgm:t>
    </dgm:pt>
    <dgm:pt modelId="{32700CC8-5753-DE4B-96C7-572DA5AF417B}">
      <dgm:prSet custT="1"/>
      <dgm:spPr/>
      <dgm:t>
        <a:bodyPr/>
        <a:lstStyle/>
        <a:p>
          <a:pPr>
            <a:lnSpc>
              <a:spcPct val="100000"/>
            </a:lnSpc>
          </a:pPr>
          <a:r>
            <a:rPr lang="en-US" sz="2200"/>
            <a:t>Opportunity to ask questions</a:t>
          </a:r>
        </a:p>
      </dgm:t>
    </dgm:pt>
    <dgm:pt modelId="{7A1C4ABE-2F8D-5941-914D-3D0545845CD8}" type="parTrans" cxnId="{3196957F-E492-5D4B-B17C-8E6ED86C25B8}">
      <dgm:prSet/>
      <dgm:spPr/>
      <dgm:t>
        <a:bodyPr/>
        <a:lstStyle/>
        <a:p>
          <a:pPr>
            <a:lnSpc>
              <a:spcPct val="100000"/>
            </a:lnSpc>
          </a:pPr>
          <a:endParaRPr lang="en-US" sz="2200"/>
        </a:p>
      </dgm:t>
    </dgm:pt>
    <dgm:pt modelId="{DB6793FC-DC5A-0746-9329-76D0DBE38870}" type="sibTrans" cxnId="{3196957F-E492-5D4B-B17C-8E6ED86C25B8}">
      <dgm:prSet/>
      <dgm:spPr/>
      <dgm:t>
        <a:bodyPr/>
        <a:lstStyle/>
        <a:p>
          <a:pPr>
            <a:lnSpc>
              <a:spcPct val="100000"/>
            </a:lnSpc>
          </a:pPr>
          <a:endParaRPr lang="en-US" sz="2200"/>
        </a:p>
      </dgm:t>
    </dgm:pt>
    <dgm:pt modelId="{E6595FF1-27A1-A044-B759-256AFB35F6F8}" type="pres">
      <dgm:prSet presAssocID="{E10E655A-4006-9F49-9443-826AFF5C2392}" presName="linearFlow" presStyleCnt="0">
        <dgm:presLayoutVars>
          <dgm:dir/>
          <dgm:resizeHandles val="exact"/>
        </dgm:presLayoutVars>
      </dgm:prSet>
      <dgm:spPr/>
    </dgm:pt>
    <dgm:pt modelId="{3119A1AB-35D0-2C46-B828-3A0688EDE74B}" type="pres">
      <dgm:prSet presAssocID="{73A61AD2-C9D1-8940-8928-6C5D1AE1F0C8}" presName="composite" presStyleCnt="0"/>
      <dgm:spPr/>
    </dgm:pt>
    <dgm:pt modelId="{EA7D116C-ADED-F947-B3DA-BC3473CFD741}" type="pres">
      <dgm:prSet presAssocID="{73A61AD2-C9D1-8940-8928-6C5D1AE1F0C8}" presName="imgShp" presStyleLbl="fgImgPlace1" presStyleIdx="0" presStyleCnt="3" custLinFactNeighborX="-1601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list with solid fill"/>
        </a:ext>
      </dgm:extLst>
    </dgm:pt>
    <dgm:pt modelId="{D99BD4F3-186F-0544-B9F6-C3C2AAB3FDC7}" type="pres">
      <dgm:prSet presAssocID="{73A61AD2-C9D1-8940-8928-6C5D1AE1F0C8}" presName="txShp" presStyleLbl="node1" presStyleIdx="0" presStyleCnt="3">
        <dgm:presLayoutVars>
          <dgm:bulletEnabled val="1"/>
        </dgm:presLayoutVars>
      </dgm:prSet>
      <dgm:spPr/>
    </dgm:pt>
    <dgm:pt modelId="{AE97344D-90B1-9E42-A391-AAD6A14181CE}" type="pres">
      <dgm:prSet presAssocID="{C07B05AC-0279-A942-AD7B-0DE5838DAD9E}" presName="spacing" presStyleCnt="0"/>
      <dgm:spPr/>
    </dgm:pt>
    <dgm:pt modelId="{5540D7FD-B815-6A43-89B6-EF94294519C8}" type="pres">
      <dgm:prSet presAssocID="{AD371485-02DB-0C4C-8648-1763FAC64390}" presName="composite" presStyleCnt="0"/>
      <dgm:spPr/>
    </dgm:pt>
    <dgm:pt modelId="{1DD4A63D-5C46-624E-842A-0C5110CD350B}" type="pres">
      <dgm:prSet presAssocID="{AD371485-02DB-0C4C-8648-1763FAC64390}" presName="imgShp" presStyleLbl="fgImgPlace1" presStyleIdx="1" presStyleCnt="3" custLinFactNeighborX="-1601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eacher with solid fill"/>
        </a:ext>
      </dgm:extLst>
    </dgm:pt>
    <dgm:pt modelId="{6ACC7495-093B-5E46-933E-EFCEBBCBDD49}" type="pres">
      <dgm:prSet presAssocID="{AD371485-02DB-0C4C-8648-1763FAC64390}" presName="txShp" presStyleLbl="node1" presStyleIdx="1" presStyleCnt="3">
        <dgm:presLayoutVars>
          <dgm:bulletEnabled val="1"/>
        </dgm:presLayoutVars>
      </dgm:prSet>
      <dgm:spPr/>
    </dgm:pt>
    <dgm:pt modelId="{3745C674-ADD7-C040-B389-F8F9E59602FE}" type="pres">
      <dgm:prSet presAssocID="{62C142C0-3397-4E40-A5B2-11458C16DB61}" presName="spacing" presStyleCnt="0"/>
      <dgm:spPr/>
    </dgm:pt>
    <dgm:pt modelId="{3B1A265B-8599-1140-B3BE-08A877C71988}" type="pres">
      <dgm:prSet presAssocID="{32700CC8-5753-DE4B-96C7-572DA5AF417B}" presName="composite" presStyleCnt="0"/>
      <dgm:spPr/>
    </dgm:pt>
    <dgm:pt modelId="{8D6870E6-4E98-7F46-AE26-F6DE944259D8}" type="pres">
      <dgm:prSet presAssocID="{32700CC8-5753-DE4B-96C7-572DA5AF417B}" presName="imgShp" presStyleLbl="fgImgPlace1" presStyleIdx="2" presStyleCnt="3" custLinFactNeighborX="-1601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Question Mark with solid fill"/>
        </a:ext>
      </dgm:extLst>
    </dgm:pt>
    <dgm:pt modelId="{C092E49F-1F24-6647-ABBB-B51AF4832F7C}" type="pres">
      <dgm:prSet presAssocID="{32700CC8-5753-DE4B-96C7-572DA5AF417B}" presName="txShp" presStyleLbl="node1" presStyleIdx="2" presStyleCnt="3">
        <dgm:presLayoutVars>
          <dgm:bulletEnabled val="1"/>
        </dgm:presLayoutVars>
      </dgm:prSet>
      <dgm:spPr/>
    </dgm:pt>
  </dgm:ptLst>
  <dgm:cxnLst>
    <dgm:cxn modelId="{A18E8D24-7E48-154D-B575-53595AEB2062}" type="presOf" srcId="{AD371485-02DB-0C4C-8648-1763FAC64390}" destId="{6ACC7495-093B-5E46-933E-EFCEBBCBDD49}" srcOrd="0" destOrd="0" presId="urn:microsoft.com/office/officeart/2005/8/layout/vList3"/>
    <dgm:cxn modelId="{B6643E2A-9118-DF49-BBCE-B8E4D15FCBA0}" srcId="{E10E655A-4006-9F49-9443-826AFF5C2392}" destId="{AD371485-02DB-0C4C-8648-1763FAC64390}" srcOrd="1" destOrd="0" parTransId="{B68A7C49-686B-0E45-8A48-35E31626450B}" sibTransId="{62C142C0-3397-4E40-A5B2-11458C16DB61}"/>
    <dgm:cxn modelId="{BD784254-9E59-1447-870A-2CA0E77DD6ED}" type="presOf" srcId="{E10E655A-4006-9F49-9443-826AFF5C2392}" destId="{E6595FF1-27A1-A044-B759-256AFB35F6F8}" srcOrd="0" destOrd="0" presId="urn:microsoft.com/office/officeart/2005/8/layout/vList3"/>
    <dgm:cxn modelId="{08EAC960-70C8-044C-BA3C-FE2CA2239022}" srcId="{E10E655A-4006-9F49-9443-826AFF5C2392}" destId="{73A61AD2-C9D1-8940-8928-6C5D1AE1F0C8}" srcOrd="0" destOrd="0" parTransId="{C9856A40-35C7-F347-B2D4-DD59204D4330}" sibTransId="{C07B05AC-0279-A942-AD7B-0DE5838DAD9E}"/>
    <dgm:cxn modelId="{3196957F-E492-5D4B-B17C-8E6ED86C25B8}" srcId="{E10E655A-4006-9F49-9443-826AFF5C2392}" destId="{32700CC8-5753-DE4B-96C7-572DA5AF417B}" srcOrd="2" destOrd="0" parTransId="{7A1C4ABE-2F8D-5941-914D-3D0545845CD8}" sibTransId="{DB6793FC-DC5A-0746-9329-76D0DBE38870}"/>
    <dgm:cxn modelId="{FE76BFF7-018A-8745-AF15-1858B84B1D20}" type="presOf" srcId="{73A61AD2-C9D1-8940-8928-6C5D1AE1F0C8}" destId="{D99BD4F3-186F-0544-B9F6-C3C2AAB3FDC7}" srcOrd="0" destOrd="0" presId="urn:microsoft.com/office/officeart/2005/8/layout/vList3"/>
    <dgm:cxn modelId="{51BDBEFD-8834-9E41-9E39-396E8E82A66E}" type="presOf" srcId="{32700CC8-5753-DE4B-96C7-572DA5AF417B}" destId="{C092E49F-1F24-6647-ABBB-B51AF4832F7C}" srcOrd="0" destOrd="0" presId="urn:microsoft.com/office/officeart/2005/8/layout/vList3"/>
    <dgm:cxn modelId="{891D36A4-C439-8A4B-B052-15A56E9BBC82}" type="presParOf" srcId="{E6595FF1-27A1-A044-B759-256AFB35F6F8}" destId="{3119A1AB-35D0-2C46-B828-3A0688EDE74B}" srcOrd="0" destOrd="0" presId="urn:microsoft.com/office/officeart/2005/8/layout/vList3"/>
    <dgm:cxn modelId="{01E5B1F0-5452-E946-BD9C-7145788FCACD}" type="presParOf" srcId="{3119A1AB-35D0-2C46-B828-3A0688EDE74B}" destId="{EA7D116C-ADED-F947-B3DA-BC3473CFD741}" srcOrd="0" destOrd="0" presId="urn:microsoft.com/office/officeart/2005/8/layout/vList3"/>
    <dgm:cxn modelId="{CB9150C7-EF30-E544-B13B-219CFB83C5C1}" type="presParOf" srcId="{3119A1AB-35D0-2C46-B828-3A0688EDE74B}" destId="{D99BD4F3-186F-0544-B9F6-C3C2AAB3FDC7}" srcOrd="1" destOrd="0" presId="urn:microsoft.com/office/officeart/2005/8/layout/vList3"/>
    <dgm:cxn modelId="{9260CEBF-0AFC-394E-96F7-434B8844373C}" type="presParOf" srcId="{E6595FF1-27A1-A044-B759-256AFB35F6F8}" destId="{AE97344D-90B1-9E42-A391-AAD6A14181CE}" srcOrd="1" destOrd="0" presId="urn:microsoft.com/office/officeart/2005/8/layout/vList3"/>
    <dgm:cxn modelId="{5D4BF720-05C5-4A4A-9FB7-6E1BE752562E}" type="presParOf" srcId="{E6595FF1-27A1-A044-B759-256AFB35F6F8}" destId="{5540D7FD-B815-6A43-89B6-EF94294519C8}" srcOrd="2" destOrd="0" presId="urn:microsoft.com/office/officeart/2005/8/layout/vList3"/>
    <dgm:cxn modelId="{BA530F63-1253-914E-A8DD-23A7EFB6393E}" type="presParOf" srcId="{5540D7FD-B815-6A43-89B6-EF94294519C8}" destId="{1DD4A63D-5C46-624E-842A-0C5110CD350B}" srcOrd="0" destOrd="0" presId="urn:microsoft.com/office/officeart/2005/8/layout/vList3"/>
    <dgm:cxn modelId="{127A5240-4531-2D41-9A7D-3C2C6B97A0C9}" type="presParOf" srcId="{5540D7FD-B815-6A43-89B6-EF94294519C8}" destId="{6ACC7495-093B-5E46-933E-EFCEBBCBDD49}" srcOrd="1" destOrd="0" presId="urn:microsoft.com/office/officeart/2005/8/layout/vList3"/>
    <dgm:cxn modelId="{4E08A3B6-5EB9-5844-AB26-8F7C8B4B4731}" type="presParOf" srcId="{E6595FF1-27A1-A044-B759-256AFB35F6F8}" destId="{3745C674-ADD7-C040-B389-F8F9E59602FE}" srcOrd="3" destOrd="0" presId="urn:microsoft.com/office/officeart/2005/8/layout/vList3"/>
    <dgm:cxn modelId="{0D2F641A-E5D3-734D-9182-09334072530E}" type="presParOf" srcId="{E6595FF1-27A1-A044-B759-256AFB35F6F8}" destId="{3B1A265B-8599-1140-B3BE-08A877C71988}" srcOrd="4" destOrd="0" presId="urn:microsoft.com/office/officeart/2005/8/layout/vList3"/>
    <dgm:cxn modelId="{11A9F773-C948-FC40-9DB7-9BF6AC6FB24C}" type="presParOf" srcId="{3B1A265B-8599-1140-B3BE-08A877C71988}" destId="{8D6870E6-4E98-7F46-AE26-F6DE944259D8}" srcOrd="0" destOrd="0" presId="urn:microsoft.com/office/officeart/2005/8/layout/vList3"/>
    <dgm:cxn modelId="{3855F070-A74C-1B4F-9E63-5A1F55757E84}" type="presParOf" srcId="{3B1A265B-8599-1140-B3BE-08A877C71988}" destId="{C092E49F-1F24-6647-ABBB-B51AF4832F7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27ADE0-19D6-BE4E-81FE-267825F611D9}" type="doc">
      <dgm:prSet loTypeId="urn:microsoft.com/office/officeart/2005/8/layout/hList1" loCatId="" qsTypeId="urn:microsoft.com/office/officeart/2005/8/quickstyle/simple3" qsCatId="simple" csTypeId="urn:microsoft.com/office/officeart/2005/8/colors/colorful2" csCatId="colorful" phldr="1"/>
      <dgm:spPr/>
      <dgm:t>
        <a:bodyPr/>
        <a:lstStyle/>
        <a:p>
          <a:endParaRPr lang="en-US"/>
        </a:p>
      </dgm:t>
    </dgm:pt>
    <dgm:pt modelId="{39EAC27B-C498-964E-8AAF-606161CBCF23}">
      <dgm:prSet phldrT="[Text]"/>
      <dgm:spPr/>
      <dgm:t>
        <a:bodyPr/>
        <a:lstStyle/>
        <a:p>
          <a:r>
            <a:rPr lang="en-US" b="1" dirty="0"/>
            <a:t>What is the same?</a:t>
          </a:r>
        </a:p>
      </dgm:t>
    </dgm:pt>
    <dgm:pt modelId="{8CDFD0B6-C8E7-1F4C-A3BD-8FE5F3B03BEE}" type="parTrans" cxnId="{B5BE5ACD-4720-5C4F-93C5-1329AD2DA68C}">
      <dgm:prSet/>
      <dgm:spPr/>
      <dgm:t>
        <a:bodyPr/>
        <a:lstStyle/>
        <a:p>
          <a:endParaRPr lang="en-US"/>
        </a:p>
      </dgm:t>
    </dgm:pt>
    <dgm:pt modelId="{1EC6FABC-946D-CF49-BEF5-942C1D183FBB}" type="sibTrans" cxnId="{B5BE5ACD-4720-5C4F-93C5-1329AD2DA68C}">
      <dgm:prSet/>
      <dgm:spPr/>
      <dgm:t>
        <a:bodyPr/>
        <a:lstStyle/>
        <a:p>
          <a:endParaRPr lang="en-US"/>
        </a:p>
      </dgm:t>
    </dgm:pt>
    <dgm:pt modelId="{1F5448C2-5A51-7640-9600-F95CF289B6F4}">
      <dgm:prSet phldrT="[Text]"/>
      <dgm:spPr/>
      <dgm:t>
        <a:bodyPr/>
        <a:lstStyle/>
        <a:p>
          <a:pPr>
            <a:lnSpc>
              <a:spcPct val="150000"/>
            </a:lnSpc>
          </a:pPr>
          <a:r>
            <a:rPr lang="en-US" dirty="0"/>
            <a:t>Immediate referral to DV survivor access point</a:t>
          </a:r>
        </a:p>
      </dgm:t>
    </dgm:pt>
    <dgm:pt modelId="{9089BC42-CF47-A843-BB5F-6B1824327DB7}" type="parTrans" cxnId="{503CCE27-36B5-934B-A817-94812A0D9260}">
      <dgm:prSet/>
      <dgm:spPr/>
      <dgm:t>
        <a:bodyPr/>
        <a:lstStyle/>
        <a:p>
          <a:endParaRPr lang="en-US"/>
        </a:p>
      </dgm:t>
    </dgm:pt>
    <dgm:pt modelId="{4FB720DD-41A0-6C4F-A060-188368D4A4BD}" type="sibTrans" cxnId="{503CCE27-36B5-934B-A817-94812A0D9260}">
      <dgm:prSet/>
      <dgm:spPr/>
      <dgm:t>
        <a:bodyPr/>
        <a:lstStyle/>
        <a:p>
          <a:endParaRPr lang="en-US"/>
        </a:p>
      </dgm:t>
    </dgm:pt>
    <dgm:pt modelId="{9FDA1F02-0D2B-844E-9FF6-86C9147813BA}">
      <dgm:prSet phldrT="[Text]"/>
      <dgm:spPr/>
      <dgm:t>
        <a:bodyPr/>
        <a:lstStyle/>
        <a:p>
          <a:pPr>
            <a:lnSpc>
              <a:spcPct val="150000"/>
            </a:lnSpc>
          </a:pPr>
          <a:r>
            <a:rPr lang="en-US" dirty="0"/>
            <a:t>DV access points can refer to other access points if the client cannot be accommodated by the DV system</a:t>
          </a:r>
        </a:p>
      </dgm:t>
    </dgm:pt>
    <dgm:pt modelId="{54BA6296-58DD-0349-864C-4F57AE3DCE3C}" type="parTrans" cxnId="{533D8CBF-ACF5-994E-B9AB-6D6D375BEB07}">
      <dgm:prSet/>
      <dgm:spPr/>
      <dgm:t>
        <a:bodyPr/>
        <a:lstStyle/>
        <a:p>
          <a:endParaRPr lang="en-US"/>
        </a:p>
      </dgm:t>
    </dgm:pt>
    <dgm:pt modelId="{699B84C5-BDCD-5A41-84E5-11D0ACE1DB27}" type="sibTrans" cxnId="{533D8CBF-ACF5-994E-B9AB-6D6D375BEB07}">
      <dgm:prSet/>
      <dgm:spPr/>
      <dgm:t>
        <a:bodyPr/>
        <a:lstStyle/>
        <a:p>
          <a:endParaRPr lang="en-US"/>
        </a:p>
      </dgm:t>
    </dgm:pt>
    <dgm:pt modelId="{6BC9378E-3A3C-3549-A477-6B5D86229610}">
      <dgm:prSet phldrT="[Text]"/>
      <dgm:spPr/>
      <dgm:t>
        <a:bodyPr/>
        <a:lstStyle/>
        <a:p>
          <a:r>
            <a:rPr lang="en-US" b="1" dirty="0"/>
            <a:t>What is new:</a:t>
          </a:r>
        </a:p>
      </dgm:t>
    </dgm:pt>
    <dgm:pt modelId="{BFBE3D35-BDC4-8740-B3B5-A49FAA79F00C}" type="parTrans" cxnId="{91575D54-F29D-5140-8D8A-DB9D7102B3C9}">
      <dgm:prSet/>
      <dgm:spPr/>
      <dgm:t>
        <a:bodyPr/>
        <a:lstStyle/>
        <a:p>
          <a:endParaRPr lang="en-US"/>
        </a:p>
      </dgm:t>
    </dgm:pt>
    <dgm:pt modelId="{9C820CAE-E8F1-6743-8884-09B454E73005}" type="sibTrans" cxnId="{91575D54-F29D-5140-8D8A-DB9D7102B3C9}">
      <dgm:prSet/>
      <dgm:spPr/>
      <dgm:t>
        <a:bodyPr/>
        <a:lstStyle/>
        <a:p>
          <a:endParaRPr lang="en-US"/>
        </a:p>
      </dgm:t>
    </dgm:pt>
    <dgm:pt modelId="{D48BDA41-A56C-164A-8892-A73E58AAA50F}">
      <dgm:prSet phldrT="[Text]"/>
      <dgm:spPr/>
      <dgm:t>
        <a:bodyPr/>
        <a:lstStyle/>
        <a:p>
          <a:pPr>
            <a:lnSpc>
              <a:spcPct val="150000"/>
            </a:lnSpc>
          </a:pPr>
          <a:r>
            <a:rPr lang="en-US" dirty="0"/>
            <a:t>DV survivors can have intake done at their initial point of access (any CE agency)</a:t>
          </a:r>
        </a:p>
      </dgm:t>
    </dgm:pt>
    <dgm:pt modelId="{18B1ACE1-DF05-F34C-BEE2-9FFA994086A1}" type="parTrans" cxnId="{DEA12A7F-5D1D-174E-9686-3A9F44190389}">
      <dgm:prSet/>
      <dgm:spPr/>
      <dgm:t>
        <a:bodyPr/>
        <a:lstStyle/>
        <a:p>
          <a:endParaRPr lang="en-US"/>
        </a:p>
      </dgm:t>
    </dgm:pt>
    <dgm:pt modelId="{937BCAAE-CC27-D249-97D7-6B29CDF0D997}" type="sibTrans" cxnId="{DEA12A7F-5D1D-174E-9686-3A9F44190389}">
      <dgm:prSet/>
      <dgm:spPr/>
      <dgm:t>
        <a:bodyPr/>
        <a:lstStyle/>
        <a:p>
          <a:endParaRPr lang="en-US"/>
        </a:p>
      </dgm:t>
    </dgm:pt>
    <dgm:pt modelId="{D96B6671-E0BB-8740-8099-1D218315DA3A}">
      <dgm:prSet phldrT="[Text]"/>
      <dgm:spPr/>
      <dgm:t>
        <a:bodyPr/>
        <a:lstStyle/>
        <a:p>
          <a:pPr>
            <a:lnSpc>
              <a:spcPct val="150000"/>
            </a:lnSpc>
          </a:pPr>
          <a:r>
            <a:rPr lang="en-US" dirty="0"/>
            <a:t>Agencies should plan to conduct intake for any DV client </a:t>
          </a:r>
        </a:p>
      </dgm:t>
    </dgm:pt>
    <dgm:pt modelId="{9914B97E-5746-024A-BCC8-0FA290A292A0}" type="parTrans" cxnId="{1E47063C-C892-2F4A-A96C-B9E1B5D34971}">
      <dgm:prSet/>
      <dgm:spPr/>
      <dgm:t>
        <a:bodyPr/>
        <a:lstStyle/>
        <a:p>
          <a:endParaRPr lang="en-US"/>
        </a:p>
      </dgm:t>
    </dgm:pt>
    <dgm:pt modelId="{6F657AE8-402C-FD46-B14C-F1BD53D6E4D5}" type="sibTrans" cxnId="{1E47063C-C892-2F4A-A96C-B9E1B5D34971}">
      <dgm:prSet/>
      <dgm:spPr/>
      <dgm:t>
        <a:bodyPr/>
        <a:lstStyle/>
        <a:p>
          <a:endParaRPr lang="en-US"/>
        </a:p>
      </dgm:t>
    </dgm:pt>
    <dgm:pt modelId="{05CCEE5A-1E2E-0B43-B3B2-63F75536FA23}">
      <dgm:prSet phldrT="[Text]"/>
      <dgm:spPr/>
      <dgm:t>
        <a:bodyPr/>
        <a:lstStyle/>
        <a:p>
          <a:pPr>
            <a:lnSpc>
              <a:spcPct val="150000"/>
            </a:lnSpc>
          </a:pPr>
          <a:r>
            <a:rPr lang="en-US" dirty="0"/>
            <a:t>Additional privacy and confidentiality considerations</a:t>
          </a:r>
        </a:p>
      </dgm:t>
    </dgm:pt>
    <dgm:pt modelId="{1498476E-E096-F748-A4E5-BC0C431F5083}" type="parTrans" cxnId="{0ED86BF7-C47A-9E4B-B386-AE6C375708C8}">
      <dgm:prSet/>
      <dgm:spPr/>
      <dgm:t>
        <a:bodyPr/>
        <a:lstStyle/>
        <a:p>
          <a:endParaRPr lang="en-US"/>
        </a:p>
      </dgm:t>
    </dgm:pt>
    <dgm:pt modelId="{33BF6DFD-0A28-8B49-A7AC-375820B13422}" type="sibTrans" cxnId="{0ED86BF7-C47A-9E4B-B386-AE6C375708C8}">
      <dgm:prSet/>
      <dgm:spPr/>
      <dgm:t>
        <a:bodyPr/>
        <a:lstStyle/>
        <a:p>
          <a:endParaRPr lang="en-US"/>
        </a:p>
      </dgm:t>
    </dgm:pt>
    <dgm:pt modelId="{6E71573D-8EF2-3D48-8B2D-88C4B808DF5E}" type="pres">
      <dgm:prSet presAssocID="{CB27ADE0-19D6-BE4E-81FE-267825F611D9}" presName="Name0" presStyleCnt="0">
        <dgm:presLayoutVars>
          <dgm:dir/>
          <dgm:animLvl val="lvl"/>
          <dgm:resizeHandles val="exact"/>
        </dgm:presLayoutVars>
      </dgm:prSet>
      <dgm:spPr/>
    </dgm:pt>
    <dgm:pt modelId="{A4D8C35C-3FE2-7443-BC27-FF2BC92A371F}" type="pres">
      <dgm:prSet presAssocID="{39EAC27B-C498-964E-8AAF-606161CBCF23}" presName="composite" presStyleCnt="0"/>
      <dgm:spPr/>
    </dgm:pt>
    <dgm:pt modelId="{6A05ED9F-B956-2F42-B8D3-ACC16B71908E}" type="pres">
      <dgm:prSet presAssocID="{39EAC27B-C498-964E-8AAF-606161CBCF23}" presName="parTx" presStyleLbl="alignNode1" presStyleIdx="0" presStyleCnt="2">
        <dgm:presLayoutVars>
          <dgm:chMax val="0"/>
          <dgm:chPref val="0"/>
          <dgm:bulletEnabled val="1"/>
        </dgm:presLayoutVars>
      </dgm:prSet>
      <dgm:spPr/>
    </dgm:pt>
    <dgm:pt modelId="{93442F23-039F-C048-A91B-D2E76FF04AB1}" type="pres">
      <dgm:prSet presAssocID="{39EAC27B-C498-964E-8AAF-606161CBCF23}" presName="desTx" presStyleLbl="alignAccFollowNode1" presStyleIdx="0" presStyleCnt="2">
        <dgm:presLayoutVars>
          <dgm:bulletEnabled val="1"/>
        </dgm:presLayoutVars>
      </dgm:prSet>
      <dgm:spPr/>
    </dgm:pt>
    <dgm:pt modelId="{88F79168-B78E-3C42-A655-C29EEE54C5CC}" type="pres">
      <dgm:prSet presAssocID="{1EC6FABC-946D-CF49-BEF5-942C1D183FBB}" presName="space" presStyleCnt="0"/>
      <dgm:spPr/>
    </dgm:pt>
    <dgm:pt modelId="{8EE21367-4181-264D-9034-4AEAD81FE2CF}" type="pres">
      <dgm:prSet presAssocID="{6BC9378E-3A3C-3549-A477-6B5D86229610}" presName="composite" presStyleCnt="0"/>
      <dgm:spPr/>
    </dgm:pt>
    <dgm:pt modelId="{26444504-2F98-0C42-955E-31246A0E23B5}" type="pres">
      <dgm:prSet presAssocID="{6BC9378E-3A3C-3549-A477-6B5D86229610}" presName="parTx" presStyleLbl="alignNode1" presStyleIdx="1" presStyleCnt="2" custLinFactNeighborX="34112">
        <dgm:presLayoutVars>
          <dgm:chMax val="0"/>
          <dgm:chPref val="0"/>
          <dgm:bulletEnabled val="1"/>
        </dgm:presLayoutVars>
      </dgm:prSet>
      <dgm:spPr/>
    </dgm:pt>
    <dgm:pt modelId="{847A27C0-14D8-CD42-83FF-93A9C46E4334}" type="pres">
      <dgm:prSet presAssocID="{6BC9378E-3A3C-3549-A477-6B5D86229610}" presName="desTx" presStyleLbl="alignAccFollowNode1" presStyleIdx="1" presStyleCnt="2">
        <dgm:presLayoutVars>
          <dgm:bulletEnabled val="1"/>
        </dgm:presLayoutVars>
      </dgm:prSet>
      <dgm:spPr/>
    </dgm:pt>
  </dgm:ptLst>
  <dgm:cxnLst>
    <dgm:cxn modelId="{B1803E21-0C1D-604F-86D2-45D5FE34E600}" type="presOf" srcId="{CB27ADE0-19D6-BE4E-81FE-267825F611D9}" destId="{6E71573D-8EF2-3D48-8B2D-88C4B808DF5E}" srcOrd="0" destOrd="0" presId="urn:microsoft.com/office/officeart/2005/8/layout/hList1"/>
    <dgm:cxn modelId="{503CCE27-36B5-934B-A817-94812A0D9260}" srcId="{39EAC27B-C498-964E-8AAF-606161CBCF23}" destId="{1F5448C2-5A51-7640-9600-F95CF289B6F4}" srcOrd="0" destOrd="0" parTransId="{9089BC42-CF47-A843-BB5F-6B1824327DB7}" sibTransId="{4FB720DD-41A0-6C4F-A060-188368D4A4BD}"/>
    <dgm:cxn modelId="{1E47063C-C892-2F4A-A96C-B9E1B5D34971}" srcId="{6BC9378E-3A3C-3549-A477-6B5D86229610}" destId="{D96B6671-E0BB-8740-8099-1D218315DA3A}" srcOrd="1" destOrd="0" parTransId="{9914B97E-5746-024A-BCC8-0FA290A292A0}" sibTransId="{6F657AE8-402C-FD46-B14C-F1BD53D6E4D5}"/>
    <dgm:cxn modelId="{91575D54-F29D-5140-8D8A-DB9D7102B3C9}" srcId="{CB27ADE0-19D6-BE4E-81FE-267825F611D9}" destId="{6BC9378E-3A3C-3549-A477-6B5D86229610}" srcOrd="1" destOrd="0" parTransId="{BFBE3D35-BDC4-8740-B3B5-A49FAA79F00C}" sibTransId="{9C820CAE-E8F1-6743-8884-09B454E73005}"/>
    <dgm:cxn modelId="{08207575-60A2-BF41-AE00-CB5911254E6E}" type="presOf" srcId="{D96B6671-E0BB-8740-8099-1D218315DA3A}" destId="{847A27C0-14D8-CD42-83FF-93A9C46E4334}" srcOrd="0" destOrd="1" presId="urn:microsoft.com/office/officeart/2005/8/layout/hList1"/>
    <dgm:cxn modelId="{DEA12A7F-5D1D-174E-9686-3A9F44190389}" srcId="{6BC9378E-3A3C-3549-A477-6B5D86229610}" destId="{D48BDA41-A56C-164A-8892-A73E58AAA50F}" srcOrd="0" destOrd="0" parTransId="{18B1ACE1-DF05-F34C-BEE2-9FFA994086A1}" sibTransId="{937BCAAE-CC27-D249-97D7-6B29CDF0D997}"/>
    <dgm:cxn modelId="{1BE83A89-7F43-6149-B7D5-A2FA386F3A13}" type="presOf" srcId="{D48BDA41-A56C-164A-8892-A73E58AAA50F}" destId="{847A27C0-14D8-CD42-83FF-93A9C46E4334}" srcOrd="0" destOrd="0" presId="urn:microsoft.com/office/officeart/2005/8/layout/hList1"/>
    <dgm:cxn modelId="{F44436B9-E516-0046-BE27-A17E518DEFD5}" type="presOf" srcId="{1F5448C2-5A51-7640-9600-F95CF289B6F4}" destId="{93442F23-039F-C048-A91B-D2E76FF04AB1}" srcOrd="0" destOrd="0" presId="urn:microsoft.com/office/officeart/2005/8/layout/hList1"/>
    <dgm:cxn modelId="{9E0BF6B9-13C0-D343-A24E-18F2E34C9A72}" type="presOf" srcId="{9FDA1F02-0D2B-844E-9FF6-86C9147813BA}" destId="{93442F23-039F-C048-A91B-D2E76FF04AB1}" srcOrd="0" destOrd="1" presId="urn:microsoft.com/office/officeart/2005/8/layout/hList1"/>
    <dgm:cxn modelId="{533D8CBF-ACF5-994E-B9AB-6D6D375BEB07}" srcId="{39EAC27B-C498-964E-8AAF-606161CBCF23}" destId="{9FDA1F02-0D2B-844E-9FF6-86C9147813BA}" srcOrd="1" destOrd="0" parTransId="{54BA6296-58DD-0349-864C-4F57AE3DCE3C}" sibTransId="{699B84C5-BDCD-5A41-84E5-11D0ACE1DB27}"/>
    <dgm:cxn modelId="{B5BE5ACD-4720-5C4F-93C5-1329AD2DA68C}" srcId="{CB27ADE0-19D6-BE4E-81FE-267825F611D9}" destId="{39EAC27B-C498-964E-8AAF-606161CBCF23}" srcOrd="0" destOrd="0" parTransId="{8CDFD0B6-C8E7-1F4C-A3BD-8FE5F3B03BEE}" sibTransId="{1EC6FABC-946D-CF49-BEF5-942C1D183FBB}"/>
    <dgm:cxn modelId="{C5BEB0DF-8FE4-B043-839F-33EAB81D09B3}" type="presOf" srcId="{6BC9378E-3A3C-3549-A477-6B5D86229610}" destId="{26444504-2F98-0C42-955E-31246A0E23B5}" srcOrd="0" destOrd="0" presId="urn:microsoft.com/office/officeart/2005/8/layout/hList1"/>
    <dgm:cxn modelId="{AFCC26EB-6903-DB48-88B0-6655A3B58F0F}" type="presOf" srcId="{05CCEE5A-1E2E-0B43-B3B2-63F75536FA23}" destId="{847A27C0-14D8-CD42-83FF-93A9C46E4334}" srcOrd="0" destOrd="2" presId="urn:microsoft.com/office/officeart/2005/8/layout/hList1"/>
    <dgm:cxn modelId="{51D818EE-F42E-1B41-996A-E023B9A263DB}" type="presOf" srcId="{39EAC27B-C498-964E-8AAF-606161CBCF23}" destId="{6A05ED9F-B956-2F42-B8D3-ACC16B71908E}" srcOrd="0" destOrd="0" presId="urn:microsoft.com/office/officeart/2005/8/layout/hList1"/>
    <dgm:cxn modelId="{0ED86BF7-C47A-9E4B-B386-AE6C375708C8}" srcId="{6BC9378E-3A3C-3549-A477-6B5D86229610}" destId="{05CCEE5A-1E2E-0B43-B3B2-63F75536FA23}" srcOrd="2" destOrd="0" parTransId="{1498476E-E096-F748-A4E5-BC0C431F5083}" sibTransId="{33BF6DFD-0A28-8B49-A7AC-375820B13422}"/>
    <dgm:cxn modelId="{3A780AB3-5B29-A34F-894B-B2E331DE1DCF}" type="presParOf" srcId="{6E71573D-8EF2-3D48-8B2D-88C4B808DF5E}" destId="{A4D8C35C-3FE2-7443-BC27-FF2BC92A371F}" srcOrd="0" destOrd="0" presId="urn:microsoft.com/office/officeart/2005/8/layout/hList1"/>
    <dgm:cxn modelId="{7E2574E4-4478-284B-A380-975CA1CA1309}" type="presParOf" srcId="{A4D8C35C-3FE2-7443-BC27-FF2BC92A371F}" destId="{6A05ED9F-B956-2F42-B8D3-ACC16B71908E}" srcOrd="0" destOrd="0" presId="urn:microsoft.com/office/officeart/2005/8/layout/hList1"/>
    <dgm:cxn modelId="{2F0962BA-8614-764A-A401-9A681BB1E306}" type="presParOf" srcId="{A4D8C35C-3FE2-7443-BC27-FF2BC92A371F}" destId="{93442F23-039F-C048-A91B-D2E76FF04AB1}" srcOrd="1" destOrd="0" presId="urn:microsoft.com/office/officeart/2005/8/layout/hList1"/>
    <dgm:cxn modelId="{9E236703-6A69-174D-8CA1-040A9A0A9A40}" type="presParOf" srcId="{6E71573D-8EF2-3D48-8B2D-88C4B808DF5E}" destId="{88F79168-B78E-3C42-A655-C29EEE54C5CC}" srcOrd="1" destOrd="0" presId="urn:microsoft.com/office/officeart/2005/8/layout/hList1"/>
    <dgm:cxn modelId="{BB5BF4D4-9DFE-FA43-B068-DBC2D3C47752}" type="presParOf" srcId="{6E71573D-8EF2-3D48-8B2D-88C4B808DF5E}" destId="{8EE21367-4181-264D-9034-4AEAD81FE2CF}" srcOrd="2" destOrd="0" presId="urn:microsoft.com/office/officeart/2005/8/layout/hList1"/>
    <dgm:cxn modelId="{66269D56-9A35-3944-9D79-4903BC2CBBE1}" type="presParOf" srcId="{8EE21367-4181-264D-9034-4AEAD81FE2CF}" destId="{26444504-2F98-0C42-955E-31246A0E23B5}" srcOrd="0" destOrd="0" presId="urn:microsoft.com/office/officeart/2005/8/layout/hList1"/>
    <dgm:cxn modelId="{BD51018F-8A0C-6A47-9270-07BEBDAD96BB}" type="presParOf" srcId="{8EE21367-4181-264D-9034-4AEAD81FE2CF}" destId="{847A27C0-14D8-CD42-83FF-93A9C46E433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473F63-AB97-BE4C-9CF7-ED78004EC65B}" type="doc">
      <dgm:prSet loTypeId="urn:microsoft.com/office/officeart/2005/8/layout/hList1" loCatId="list" qsTypeId="urn:microsoft.com/office/officeart/2005/8/quickstyle/simple3" qsCatId="simple" csTypeId="urn:microsoft.com/office/officeart/2005/8/colors/accent4_5" csCatId="accent4" phldr="1"/>
      <dgm:spPr/>
      <dgm:t>
        <a:bodyPr/>
        <a:lstStyle/>
        <a:p>
          <a:endParaRPr lang="en-US"/>
        </a:p>
      </dgm:t>
    </dgm:pt>
    <dgm:pt modelId="{0D683C6A-2F75-C14C-B151-04BFD9AEA83D}">
      <dgm:prSet/>
      <dgm:spPr/>
      <dgm:t>
        <a:bodyPr/>
        <a:lstStyle/>
        <a:p>
          <a:pPr>
            <a:lnSpc>
              <a:spcPct val="100000"/>
            </a:lnSpc>
          </a:pPr>
          <a:r>
            <a:rPr lang="en-US" dirty="0"/>
            <a:t>For the purpose of Coordinated Entry, the Northern Nevada CoC defines domestic violence for an individual as: </a:t>
          </a:r>
        </a:p>
      </dgm:t>
    </dgm:pt>
    <dgm:pt modelId="{1A7A79B6-90D1-C541-BD91-8299D4EE3E43}" type="parTrans" cxnId="{52B73469-A9F0-3546-AB62-51AF459BD4D7}">
      <dgm:prSet/>
      <dgm:spPr/>
      <dgm:t>
        <a:bodyPr/>
        <a:lstStyle/>
        <a:p>
          <a:pPr>
            <a:lnSpc>
              <a:spcPct val="100000"/>
            </a:lnSpc>
          </a:pPr>
          <a:endParaRPr lang="en-US"/>
        </a:p>
      </dgm:t>
    </dgm:pt>
    <dgm:pt modelId="{0B961A19-BCFF-8C49-AFE0-D761A01F2E5B}" type="sibTrans" cxnId="{52B73469-A9F0-3546-AB62-51AF459BD4D7}">
      <dgm:prSet/>
      <dgm:spPr/>
      <dgm:t>
        <a:bodyPr/>
        <a:lstStyle/>
        <a:p>
          <a:pPr>
            <a:lnSpc>
              <a:spcPct val="100000"/>
            </a:lnSpc>
          </a:pPr>
          <a:endParaRPr lang="en-US"/>
        </a:p>
      </dgm:t>
    </dgm:pt>
    <dgm:pt modelId="{78ED7ECC-78DD-0747-A086-74AE0E19CD83}">
      <dgm:prSet custT="1"/>
      <dgm:spPr/>
      <dgm:t>
        <a:bodyPr/>
        <a:lstStyle/>
        <a:p>
          <a:pPr>
            <a:lnSpc>
              <a:spcPct val="100000"/>
            </a:lnSpc>
            <a:spcAft>
              <a:spcPts val="1000"/>
            </a:spcAft>
          </a:pPr>
          <a:r>
            <a:rPr lang="en-US" sz="2000" dirty="0"/>
            <a:t>dating violence, sexual assault, stalking, or other dangerous or life-threatening conditions that relate to violence against the individual </a:t>
          </a:r>
        </a:p>
      </dgm:t>
    </dgm:pt>
    <dgm:pt modelId="{A3EAED41-17A3-A24C-9882-30CA1C1B5938}" type="parTrans" cxnId="{008B69A7-A103-6B45-ABE8-862810DDDEED}">
      <dgm:prSet/>
      <dgm:spPr/>
      <dgm:t>
        <a:bodyPr/>
        <a:lstStyle/>
        <a:p>
          <a:pPr>
            <a:lnSpc>
              <a:spcPct val="100000"/>
            </a:lnSpc>
          </a:pPr>
          <a:endParaRPr lang="en-US"/>
        </a:p>
      </dgm:t>
    </dgm:pt>
    <dgm:pt modelId="{F6542B19-FE28-B844-973D-BAD8AE9A5620}" type="sibTrans" cxnId="{008B69A7-A103-6B45-ABE8-862810DDDEED}">
      <dgm:prSet/>
      <dgm:spPr/>
      <dgm:t>
        <a:bodyPr/>
        <a:lstStyle/>
        <a:p>
          <a:pPr>
            <a:lnSpc>
              <a:spcPct val="100000"/>
            </a:lnSpc>
          </a:pPr>
          <a:endParaRPr lang="en-US"/>
        </a:p>
      </dgm:t>
    </dgm:pt>
    <dgm:pt modelId="{343B83FA-3F28-9841-82BE-DCDD1E1E061E}">
      <dgm:prSet custT="1"/>
      <dgm:spPr/>
      <dgm:t>
        <a:bodyPr/>
        <a:lstStyle/>
        <a:p>
          <a:pPr>
            <a:lnSpc>
              <a:spcPct val="100000"/>
            </a:lnSpc>
            <a:spcAft>
              <a:spcPts val="1000"/>
            </a:spcAft>
          </a:pPr>
          <a:r>
            <a:rPr lang="en-US" sz="2000" dirty="0"/>
            <a:t>that has either taken place within the individual’s primary nighttime residence, or has made the individual afraid to return to their primary nighttime residence; </a:t>
          </a:r>
        </a:p>
      </dgm:t>
    </dgm:pt>
    <dgm:pt modelId="{774D1403-DE87-6A49-9D02-A8EE955A49D6}" type="parTrans" cxnId="{A2EB34BA-1D9C-304C-8A97-7D1833F373AC}">
      <dgm:prSet/>
      <dgm:spPr/>
      <dgm:t>
        <a:bodyPr/>
        <a:lstStyle/>
        <a:p>
          <a:pPr>
            <a:lnSpc>
              <a:spcPct val="100000"/>
            </a:lnSpc>
          </a:pPr>
          <a:endParaRPr lang="en-US"/>
        </a:p>
      </dgm:t>
    </dgm:pt>
    <dgm:pt modelId="{01596154-6423-004E-809A-15782CDF6FC7}" type="sibTrans" cxnId="{A2EB34BA-1D9C-304C-8A97-7D1833F373AC}">
      <dgm:prSet/>
      <dgm:spPr/>
      <dgm:t>
        <a:bodyPr/>
        <a:lstStyle/>
        <a:p>
          <a:pPr>
            <a:lnSpc>
              <a:spcPct val="100000"/>
            </a:lnSpc>
          </a:pPr>
          <a:endParaRPr lang="en-US"/>
        </a:p>
      </dgm:t>
    </dgm:pt>
    <dgm:pt modelId="{010E359C-C609-4449-B772-A2F379888176}">
      <dgm:prSet custT="1"/>
      <dgm:spPr/>
      <dgm:t>
        <a:bodyPr/>
        <a:lstStyle/>
        <a:p>
          <a:pPr>
            <a:lnSpc>
              <a:spcPct val="100000"/>
            </a:lnSpc>
            <a:spcAft>
              <a:spcPts val="1000"/>
            </a:spcAft>
          </a:pPr>
          <a:r>
            <a:rPr lang="en-US" sz="2000" i="1" dirty="0"/>
            <a:t>and</a:t>
          </a:r>
          <a:r>
            <a:rPr lang="en-US" sz="2000" dirty="0"/>
            <a:t> the individual has no other residence; </a:t>
          </a:r>
        </a:p>
      </dgm:t>
    </dgm:pt>
    <dgm:pt modelId="{DD6E41E7-06C4-0C4A-B5C0-78679DBF5C21}" type="parTrans" cxnId="{B00C22FE-01F2-704C-B88B-383D82764EBF}">
      <dgm:prSet/>
      <dgm:spPr/>
      <dgm:t>
        <a:bodyPr/>
        <a:lstStyle/>
        <a:p>
          <a:pPr>
            <a:lnSpc>
              <a:spcPct val="100000"/>
            </a:lnSpc>
          </a:pPr>
          <a:endParaRPr lang="en-US"/>
        </a:p>
      </dgm:t>
    </dgm:pt>
    <dgm:pt modelId="{D85A8A3E-261B-994D-9CE7-417785D82321}" type="sibTrans" cxnId="{B00C22FE-01F2-704C-B88B-383D82764EBF}">
      <dgm:prSet/>
      <dgm:spPr/>
      <dgm:t>
        <a:bodyPr/>
        <a:lstStyle/>
        <a:p>
          <a:pPr>
            <a:lnSpc>
              <a:spcPct val="100000"/>
            </a:lnSpc>
          </a:pPr>
          <a:endParaRPr lang="en-US"/>
        </a:p>
      </dgm:t>
    </dgm:pt>
    <dgm:pt modelId="{40C8EBEE-D863-C240-8CAD-55B8CF5C3B60}">
      <dgm:prSet custT="1"/>
      <dgm:spPr/>
      <dgm:t>
        <a:bodyPr/>
        <a:lstStyle/>
        <a:p>
          <a:pPr>
            <a:lnSpc>
              <a:spcPct val="100000"/>
            </a:lnSpc>
            <a:spcAft>
              <a:spcPts val="1000"/>
            </a:spcAft>
          </a:pPr>
          <a:r>
            <a:rPr lang="en-US" sz="2000" i="1" dirty="0"/>
            <a:t>and</a:t>
          </a:r>
          <a:r>
            <a:rPr lang="en-US" sz="2000" dirty="0"/>
            <a:t> lacks the resources or support network to obtain other permanent housing. </a:t>
          </a:r>
        </a:p>
      </dgm:t>
    </dgm:pt>
    <dgm:pt modelId="{FC09C223-D929-5044-8D0B-2C675923A60A}" type="parTrans" cxnId="{0FF5F1BE-2EE2-854A-BE66-FE7AF54BB1FB}">
      <dgm:prSet/>
      <dgm:spPr/>
      <dgm:t>
        <a:bodyPr/>
        <a:lstStyle/>
        <a:p>
          <a:pPr>
            <a:lnSpc>
              <a:spcPct val="100000"/>
            </a:lnSpc>
          </a:pPr>
          <a:endParaRPr lang="en-US"/>
        </a:p>
      </dgm:t>
    </dgm:pt>
    <dgm:pt modelId="{A050DDA4-29B3-6643-9060-AE46C0E9A867}" type="sibTrans" cxnId="{0FF5F1BE-2EE2-854A-BE66-FE7AF54BB1FB}">
      <dgm:prSet/>
      <dgm:spPr/>
      <dgm:t>
        <a:bodyPr/>
        <a:lstStyle/>
        <a:p>
          <a:pPr>
            <a:lnSpc>
              <a:spcPct val="100000"/>
            </a:lnSpc>
          </a:pPr>
          <a:endParaRPr lang="en-US"/>
        </a:p>
      </dgm:t>
    </dgm:pt>
    <dgm:pt modelId="{5D7E1FA4-E4F6-834D-8CB3-7040BC02FCCB}" type="pres">
      <dgm:prSet presAssocID="{8A473F63-AB97-BE4C-9CF7-ED78004EC65B}" presName="Name0" presStyleCnt="0">
        <dgm:presLayoutVars>
          <dgm:dir/>
          <dgm:animLvl val="lvl"/>
          <dgm:resizeHandles val="exact"/>
        </dgm:presLayoutVars>
      </dgm:prSet>
      <dgm:spPr/>
    </dgm:pt>
    <dgm:pt modelId="{D5B3733D-9495-B945-B8DB-F5A14E19B283}" type="pres">
      <dgm:prSet presAssocID="{0D683C6A-2F75-C14C-B151-04BFD9AEA83D}" presName="composite" presStyleCnt="0"/>
      <dgm:spPr/>
    </dgm:pt>
    <dgm:pt modelId="{7B8FF8BF-265E-504A-8B0C-38F16A8A1843}" type="pres">
      <dgm:prSet presAssocID="{0D683C6A-2F75-C14C-B151-04BFD9AEA83D}" presName="parTx" presStyleLbl="alignNode1" presStyleIdx="0" presStyleCnt="1">
        <dgm:presLayoutVars>
          <dgm:chMax val="0"/>
          <dgm:chPref val="0"/>
          <dgm:bulletEnabled val="1"/>
        </dgm:presLayoutVars>
      </dgm:prSet>
      <dgm:spPr/>
    </dgm:pt>
    <dgm:pt modelId="{B469A382-96C2-FA4F-A2D9-BBD4389429C4}" type="pres">
      <dgm:prSet presAssocID="{0D683C6A-2F75-C14C-B151-04BFD9AEA83D}" presName="desTx" presStyleLbl="alignAccFollowNode1" presStyleIdx="0" presStyleCnt="1">
        <dgm:presLayoutVars>
          <dgm:bulletEnabled val="1"/>
        </dgm:presLayoutVars>
      </dgm:prSet>
      <dgm:spPr/>
    </dgm:pt>
  </dgm:ptLst>
  <dgm:cxnLst>
    <dgm:cxn modelId="{4132A063-062E-2A46-9B21-34F86939624E}" type="presOf" srcId="{343B83FA-3F28-9841-82BE-DCDD1E1E061E}" destId="{B469A382-96C2-FA4F-A2D9-BBD4389429C4}" srcOrd="0" destOrd="1" presId="urn:microsoft.com/office/officeart/2005/8/layout/hList1"/>
    <dgm:cxn modelId="{52B73469-A9F0-3546-AB62-51AF459BD4D7}" srcId="{8A473F63-AB97-BE4C-9CF7-ED78004EC65B}" destId="{0D683C6A-2F75-C14C-B151-04BFD9AEA83D}" srcOrd="0" destOrd="0" parTransId="{1A7A79B6-90D1-C541-BD91-8299D4EE3E43}" sibTransId="{0B961A19-BCFF-8C49-AFE0-D761A01F2E5B}"/>
    <dgm:cxn modelId="{E5B0C582-859B-7C49-B1BB-A9CCEFF69226}" type="presOf" srcId="{010E359C-C609-4449-B772-A2F379888176}" destId="{B469A382-96C2-FA4F-A2D9-BBD4389429C4}" srcOrd="0" destOrd="2" presId="urn:microsoft.com/office/officeart/2005/8/layout/hList1"/>
    <dgm:cxn modelId="{6447238A-A574-B54B-A905-56537B3744FD}" type="presOf" srcId="{0D683C6A-2F75-C14C-B151-04BFD9AEA83D}" destId="{7B8FF8BF-265E-504A-8B0C-38F16A8A1843}" srcOrd="0" destOrd="0" presId="urn:microsoft.com/office/officeart/2005/8/layout/hList1"/>
    <dgm:cxn modelId="{008B69A7-A103-6B45-ABE8-862810DDDEED}" srcId="{0D683C6A-2F75-C14C-B151-04BFD9AEA83D}" destId="{78ED7ECC-78DD-0747-A086-74AE0E19CD83}" srcOrd="0" destOrd="0" parTransId="{A3EAED41-17A3-A24C-9882-30CA1C1B5938}" sibTransId="{F6542B19-FE28-B844-973D-BAD8AE9A5620}"/>
    <dgm:cxn modelId="{055599AC-508F-4442-9E7D-CD3ED32ED58E}" type="presOf" srcId="{78ED7ECC-78DD-0747-A086-74AE0E19CD83}" destId="{B469A382-96C2-FA4F-A2D9-BBD4389429C4}" srcOrd="0" destOrd="0" presId="urn:microsoft.com/office/officeart/2005/8/layout/hList1"/>
    <dgm:cxn modelId="{A2EB34BA-1D9C-304C-8A97-7D1833F373AC}" srcId="{0D683C6A-2F75-C14C-B151-04BFD9AEA83D}" destId="{343B83FA-3F28-9841-82BE-DCDD1E1E061E}" srcOrd="1" destOrd="0" parTransId="{774D1403-DE87-6A49-9D02-A8EE955A49D6}" sibTransId="{01596154-6423-004E-809A-15782CDF6FC7}"/>
    <dgm:cxn modelId="{0FF5F1BE-2EE2-854A-BE66-FE7AF54BB1FB}" srcId="{0D683C6A-2F75-C14C-B151-04BFD9AEA83D}" destId="{40C8EBEE-D863-C240-8CAD-55B8CF5C3B60}" srcOrd="3" destOrd="0" parTransId="{FC09C223-D929-5044-8D0B-2C675923A60A}" sibTransId="{A050DDA4-29B3-6643-9060-AE46C0E9A867}"/>
    <dgm:cxn modelId="{7F578EC0-7765-0048-878B-BAE22ED07B1F}" type="presOf" srcId="{8A473F63-AB97-BE4C-9CF7-ED78004EC65B}" destId="{5D7E1FA4-E4F6-834D-8CB3-7040BC02FCCB}" srcOrd="0" destOrd="0" presId="urn:microsoft.com/office/officeart/2005/8/layout/hList1"/>
    <dgm:cxn modelId="{6EF44FEB-B394-304B-A7F6-49FAC5826DD7}" type="presOf" srcId="{40C8EBEE-D863-C240-8CAD-55B8CF5C3B60}" destId="{B469A382-96C2-FA4F-A2D9-BBD4389429C4}" srcOrd="0" destOrd="3" presId="urn:microsoft.com/office/officeart/2005/8/layout/hList1"/>
    <dgm:cxn modelId="{B00C22FE-01F2-704C-B88B-383D82764EBF}" srcId="{0D683C6A-2F75-C14C-B151-04BFD9AEA83D}" destId="{010E359C-C609-4449-B772-A2F379888176}" srcOrd="2" destOrd="0" parTransId="{DD6E41E7-06C4-0C4A-B5C0-78679DBF5C21}" sibTransId="{D85A8A3E-261B-994D-9CE7-417785D82321}"/>
    <dgm:cxn modelId="{46A1072D-24ED-7046-B29E-169BFB350CF1}" type="presParOf" srcId="{5D7E1FA4-E4F6-834D-8CB3-7040BC02FCCB}" destId="{D5B3733D-9495-B945-B8DB-F5A14E19B283}" srcOrd="0" destOrd="0" presId="urn:microsoft.com/office/officeart/2005/8/layout/hList1"/>
    <dgm:cxn modelId="{3BC7A39D-79EC-144B-8C52-94ADA7D8FEE7}" type="presParOf" srcId="{D5B3733D-9495-B945-B8DB-F5A14E19B283}" destId="{7B8FF8BF-265E-504A-8B0C-38F16A8A1843}" srcOrd="0" destOrd="0" presId="urn:microsoft.com/office/officeart/2005/8/layout/hList1"/>
    <dgm:cxn modelId="{D6EC9992-8FEF-CE46-9E01-4D00A16A8135}" type="presParOf" srcId="{D5B3733D-9495-B945-B8DB-F5A14E19B283}" destId="{B469A382-96C2-FA4F-A2D9-BBD4389429C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85D7D0-8B1D-AE4D-81F4-2352855796E3}" type="doc">
      <dgm:prSet loTypeId="urn:microsoft.com/office/officeart/2005/8/layout/hList1" loCatId="list" qsTypeId="urn:microsoft.com/office/officeart/2005/8/quickstyle/simple3" qsCatId="simple" csTypeId="urn:microsoft.com/office/officeart/2005/8/colors/accent6_4" csCatId="accent6" phldr="1"/>
      <dgm:spPr/>
      <dgm:t>
        <a:bodyPr/>
        <a:lstStyle/>
        <a:p>
          <a:endParaRPr lang="en-US"/>
        </a:p>
      </dgm:t>
    </dgm:pt>
    <dgm:pt modelId="{0B0D0737-027C-5A40-9BB9-312D3BB10419}">
      <dgm:prSet custT="1"/>
      <dgm:spPr/>
      <dgm:t>
        <a:bodyPr/>
        <a:lstStyle/>
        <a:p>
          <a:pPr>
            <a:lnSpc>
              <a:spcPct val="100000"/>
            </a:lnSpc>
          </a:pPr>
          <a:r>
            <a:rPr lang="en-US" sz="2200" dirty="0"/>
            <a:t>According to HUD, DV includes victims of human trafficking.</a:t>
          </a:r>
        </a:p>
        <a:p>
          <a:pPr>
            <a:lnSpc>
              <a:spcPct val="100000"/>
            </a:lnSpc>
          </a:pPr>
          <a:r>
            <a:rPr lang="en-US" sz="2200" dirty="0"/>
            <a:t>For the purpose of Coordinated Entry, the Northern Nevada CoC defines Human Trafficking for an individual as:</a:t>
          </a:r>
        </a:p>
      </dgm:t>
    </dgm:pt>
    <dgm:pt modelId="{D5C9795E-8F0B-CD4F-AC9C-5AC3E1473ACE}" type="parTrans" cxnId="{18E6344C-0A8D-244B-BE55-B135AB2FC991}">
      <dgm:prSet/>
      <dgm:spPr/>
      <dgm:t>
        <a:bodyPr/>
        <a:lstStyle/>
        <a:p>
          <a:endParaRPr lang="en-US"/>
        </a:p>
      </dgm:t>
    </dgm:pt>
    <dgm:pt modelId="{639C78AF-7354-DA45-8E37-FF901A4FB613}" type="sibTrans" cxnId="{18E6344C-0A8D-244B-BE55-B135AB2FC991}">
      <dgm:prSet/>
      <dgm:spPr/>
      <dgm:t>
        <a:bodyPr/>
        <a:lstStyle/>
        <a:p>
          <a:endParaRPr lang="en-US"/>
        </a:p>
      </dgm:t>
    </dgm:pt>
    <dgm:pt modelId="{DD89BB3C-D4DD-7942-B992-925831862FDB}">
      <dgm:prSet custT="1"/>
      <dgm:spPr/>
      <dgm:t>
        <a:bodyPr/>
        <a:lstStyle/>
        <a:p>
          <a:pPr>
            <a:spcAft>
              <a:spcPts val="1000"/>
            </a:spcAft>
          </a:pPr>
          <a:r>
            <a:rPr lang="en-US" sz="2000" dirty="0"/>
            <a:t>exploitation of a person for the purpose of compelled labor or commercial sex acts</a:t>
          </a:r>
        </a:p>
      </dgm:t>
    </dgm:pt>
    <dgm:pt modelId="{B25A27EB-078E-844D-9134-13674F4939B7}" type="parTrans" cxnId="{491E1CC7-E590-EA41-8160-288380B00383}">
      <dgm:prSet/>
      <dgm:spPr/>
      <dgm:t>
        <a:bodyPr/>
        <a:lstStyle/>
        <a:p>
          <a:endParaRPr lang="en-US"/>
        </a:p>
      </dgm:t>
    </dgm:pt>
    <dgm:pt modelId="{4C54E79F-B724-454D-A4A8-50ACBDED75B5}" type="sibTrans" cxnId="{491E1CC7-E590-EA41-8160-288380B00383}">
      <dgm:prSet/>
      <dgm:spPr/>
      <dgm:t>
        <a:bodyPr/>
        <a:lstStyle/>
        <a:p>
          <a:endParaRPr lang="en-US"/>
        </a:p>
      </dgm:t>
    </dgm:pt>
    <dgm:pt modelId="{52AC3784-5FC4-9F47-9014-85D0AEE05C55}">
      <dgm:prSet custT="1"/>
      <dgm:spPr/>
      <dgm:t>
        <a:bodyPr/>
        <a:lstStyle/>
        <a:p>
          <a:pPr>
            <a:spcAft>
              <a:spcPts val="1000"/>
            </a:spcAft>
          </a:pPr>
          <a:r>
            <a:rPr lang="en-US" sz="2000" dirty="0"/>
            <a:t>that has either taken place within the individual’s primary nighttime residence, or made the individual afraid to return to their primary nighttime residence; </a:t>
          </a:r>
        </a:p>
      </dgm:t>
    </dgm:pt>
    <dgm:pt modelId="{7C193D85-552A-764A-AC4B-9C3B4205A375}" type="parTrans" cxnId="{71FB8A21-1DAD-F841-B4F7-FEA5AC8D8D3B}">
      <dgm:prSet/>
      <dgm:spPr/>
      <dgm:t>
        <a:bodyPr/>
        <a:lstStyle/>
        <a:p>
          <a:endParaRPr lang="en-US"/>
        </a:p>
      </dgm:t>
    </dgm:pt>
    <dgm:pt modelId="{186087D6-7CE6-854F-8714-DADE2337A33A}" type="sibTrans" cxnId="{71FB8A21-1DAD-F841-B4F7-FEA5AC8D8D3B}">
      <dgm:prSet/>
      <dgm:spPr/>
      <dgm:t>
        <a:bodyPr/>
        <a:lstStyle/>
        <a:p>
          <a:endParaRPr lang="en-US"/>
        </a:p>
      </dgm:t>
    </dgm:pt>
    <dgm:pt modelId="{BC852E32-5415-F346-BA1B-0234929B9470}">
      <dgm:prSet custT="1"/>
      <dgm:spPr/>
      <dgm:t>
        <a:bodyPr/>
        <a:lstStyle/>
        <a:p>
          <a:pPr>
            <a:spcAft>
              <a:spcPts val="1000"/>
            </a:spcAft>
          </a:pPr>
          <a:r>
            <a:rPr lang="en-US" sz="2000" i="1" dirty="0"/>
            <a:t>and</a:t>
          </a:r>
          <a:r>
            <a:rPr lang="en-US" sz="2000" dirty="0"/>
            <a:t> the individual has no other residence; </a:t>
          </a:r>
        </a:p>
      </dgm:t>
    </dgm:pt>
    <dgm:pt modelId="{7BC728A8-DAA0-7B4D-81C1-80035E6F2A71}" type="parTrans" cxnId="{2CC5D4F6-D2BD-E044-9AB3-6A6CFC59889C}">
      <dgm:prSet/>
      <dgm:spPr/>
      <dgm:t>
        <a:bodyPr/>
        <a:lstStyle/>
        <a:p>
          <a:endParaRPr lang="en-US"/>
        </a:p>
      </dgm:t>
    </dgm:pt>
    <dgm:pt modelId="{8CAE0257-D7F5-7849-9AD2-561B57DF252E}" type="sibTrans" cxnId="{2CC5D4F6-D2BD-E044-9AB3-6A6CFC59889C}">
      <dgm:prSet/>
      <dgm:spPr/>
      <dgm:t>
        <a:bodyPr/>
        <a:lstStyle/>
        <a:p>
          <a:endParaRPr lang="en-US"/>
        </a:p>
      </dgm:t>
    </dgm:pt>
    <dgm:pt modelId="{85ABB864-BC23-5842-A49A-236A9A6F052C}">
      <dgm:prSet custT="1"/>
      <dgm:spPr/>
      <dgm:t>
        <a:bodyPr/>
        <a:lstStyle/>
        <a:p>
          <a:pPr>
            <a:spcAft>
              <a:spcPts val="1000"/>
            </a:spcAft>
          </a:pPr>
          <a:r>
            <a:rPr lang="en-US" sz="2000" i="1" dirty="0"/>
            <a:t>or</a:t>
          </a:r>
          <a:r>
            <a:rPr lang="en-US" sz="2000" dirty="0"/>
            <a:t> the individual lacks the resources or support network to obtain other permanent housing. </a:t>
          </a:r>
        </a:p>
      </dgm:t>
    </dgm:pt>
    <dgm:pt modelId="{823B32DC-6D90-6F4F-B717-75E46CD47E38}" type="parTrans" cxnId="{436FDF23-3866-B94F-AB53-3A4E9EDDD881}">
      <dgm:prSet/>
      <dgm:spPr/>
      <dgm:t>
        <a:bodyPr/>
        <a:lstStyle/>
        <a:p>
          <a:endParaRPr lang="en-US"/>
        </a:p>
      </dgm:t>
    </dgm:pt>
    <dgm:pt modelId="{FF74241E-43E2-3B44-83AC-183680C35A15}" type="sibTrans" cxnId="{436FDF23-3866-B94F-AB53-3A4E9EDDD881}">
      <dgm:prSet/>
      <dgm:spPr/>
      <dgm:t>
        <a:bodyPr/>
        <a:lstStyle/>
        <a:p>
          <a:endParaRPr lang="en-US"/>
        </a:p>
      </dgm:t>
    </dgm:pt>
    <dgm:pt modelId="{29A59B38-7C8C-CC48-A551-35C3DB153265}" type="pres">
      <dgm:prSet presAssocID="{E485D7D0-8B1D-AE4D-81F4-2352855796E3}" presName="Name0" presStyleCnt="0">
        <dgm:presLayoutVars>
          <dgm:dir/>
          <dgm:animLvl val="lvl"/>
          <dgm:resizeHandles val="exact"/>
        </dgm:presLayoutVars>
      </dgm:prSet>
      <dgm:spPr/>
    </dgm:pt>
    <dgm:pt modelId="{6A2CC100-1CCA-4641-9720-572391D5D94F}" type="pres">
      <dgm:prSet presAssocID="{0B0D0737-027C-5A40-9BB9-312D3BB10419}" presName="composite" presStyleCnt="0"/>
      <dgm:spPr/>
    </dgm:pt>
    <dgm:pt modelId="{294627DF-A9E9-1F41-A167-AA84F581C155}" type="pres">
      <dgm:prSet presAssocID="{0B0D0737-027C-5A40-9BB9-312D3BB10419}" presName="parTx" presStyleLbl="alignNode1" presStyleIdx="0" presStyleCnt="1">
        <dgm:presLayoutVars>
          <dgm:chMax val="0"/>
          <dgm:chPref val="0"/>
          <dgm:bulletEnabled val="1"/>
        </dgm:presLayoutVars>
      </dgm:prSet>
      <dgm:spPr/>
    </dgm:pt>
    <dgm:pt modelId="{F498D884-4FAD-AA47-B817-1A7466F5C2CB}" type="pres">
      <dgm:prSet presAssocID="{0B0D0737-027C-5A40-9BB9-312D3BB10419}" presName="desTx" presStyleLbl="alignAccFollowNode1" presStyleIdx="0" presStyleCnt="1">
        <dgm:presLayoutVars>
          <dgm:bulletEnabled val="1"/>
        </dgm:presLayoutVars>
      </dgm:prSet>
      <dgm:spPr/>
    </dgm:pt>
  </dgm:ptLst>
  <dgm:cxnLst>
    <dgm:cxn modelId="{71FB8A21-1DAD-F841-B4F7-FEA5AC8D8D3B}" srcId="{0B0D0737-027C-5A40-9BB9-312D3BB10419}" destId="{52AC3784-5FC4-9F47-9014-85D0AEE05C55}" srcOrd="1" destOrd="0" parTransId="{7C193D85-552A-764A-AC4B-9C3B4205A375}" sibTransId="{186087D6-7CE6-854F-8714-DADE2337A33A}"/>
    <dgm:cxn modelId="{E30FF621-BEFD-484C-914C-F4B2AD4C639F}" type="presOf" srcId="{85ABB864-BC23-5842-A49A-236A9A6F052C}" destId="{F498D884-4FAD-AA47-B817-1A7466F5C2CB}" srcOrd="0" destOrd="3" presId="urn:microsoft.com/office/officeart/2005/8/layout/hList1"/>
    <dgm:cxn modelId="{436FDF23-3866-B94F-AB53-3A4E9EDDD881}" srcId="{0B0D0737-027C-5A40-9BB9-312D3BB10419}" destId="{85ABB864-BC23-5842-A49A-236A9A6F052C}" srcOrd="3" destOrd="0" parTransId="{823B32DC-6D90-6F4F-B717-75E46CD47E38}" sibTransId="{FF74241E-43E2-3B44-83AC-183680C35A15}"/>
    <dgm:cxn modelId="{77B90C29-03CA-6F4F-9FD7-AE5143CD8581}" type="presOf" srcId="{BC852E32-5415-F346-BA1B-0234929B9470}" destId="{F498D884-4FAD-AA47-B817-1A7466F5C2CB}" srcOrd="0" destOrd="2" presId="urn:microsoft.com/office/officeart/2005/8/layout/hList1"/>
    <dgm:cxn modelId="{18E6344C-0A8D-244B-BE55-B135AB2FC991}" srcId="{E485D7D0-8B1D-AE4D-81F4-2352855796E3}" destId="{0B0D0737-027C-5A40-9BB9-312D3BB10419}" srcOrd="0" destOrd="0" parTransId="{D5C9795E-8F0B-CD4F-AC9C-5AC3E1473ACE}" sibTransId="{639C78AF-7354-DA45-8E37-FF901A4FB613}"/>
    <dgm:cxn modelId="{A8140C50-8045-144F-B78E-1F5F152B66A8}" type="presOf" srcId="{0B0D0737-027C-5A40-9BB9-312D3BB10419}" destId="{294627DF-A9E9-1F41-A167-AA84F581C155}" srcOrd="0" destOrd="0" presId="urn:microsoft.com/office/officeart/2005/8/layout/hList1"/>
    <dgm:cxn modelId="{EB12A9AA-892F-954B-B757-53319F30769D}" type="presOf" srcId="{52AC3784-5FC4-9F47-9014-85D0AEE05C55}" destId="{F498D884-4FAD-AA47-B817-1A7466F5C2CB}" srcOrd="0" destOrd="1" presId="urn:microsoft.com/office/officeart/2005/8/layout/hList1"/>
    <dgm:cxn modelId="{E73D47C3-BA18-D64D-B0CA-C55EA2C32070}" type="presOf" srcId="{DD89BB3C-D4DD-7942-B992-925831862FDB}" destId="{F498D884-4FAD-AA47-B817-1A7466F5C2CB}" srcOrd="0" destOrd="0" presId="urn:microsoft.com/office/officeart/2005/8/layout/hList1"/>
    <dgm:cxn modelId="{491E1CC7-E590-EA41-8160-288380B00383}" srcId="{0B0D0737-027C-5A40-9BB9-312D3BB10419}" destId="{DD89BB3C-D4DD-7942-B992-925831862FDB}" srcOrd="0" destOrd="0" parTransId="{B25A27EB-078E-844D-9134-13674F4939B7}" sibTransId="{4C54E79F-B724-454D-A4A8-50ACBDED75B5}"/>
    <dgm:cxn modelId="{50C991E5-9702-704C-B001-3116C475F4FB}" type="presOf" srcId="{E485D7D0-8B1D-AE4D-81F4-2352855796E3}" destId="{29A59B38-7C8C-CC48-A551-35C3DB153265}" srcOrd="0" destOrd="0" presId="urn:microsoft.com/office/officeart/2005/8/layout/hList1"/>
    <dgm:cxn modelId="{2CC5D4F6-D2BD-E044-9AB3-6A6CFC59889C}" srcId="{0B0D0737-027C-5A40-9BB9-312D3BB10419}" destId="{BC852E32-5415-F346-BA1B-0234929B9470}" srcOrd="2" destOrd="0" parTransId="{7BC728A8-DAA0-7B4D-81C1-80035E6F2A71}" sibTransId="{8CAE0257-D7F5-7849-9AD2-561B57DF252E}"/>
    <dgm:cxn modelId="{0DE91D13-D91E-4540-86AD-6E73ECA8E559}" type="presParOf" srcId="{29A59B38-7C8C-CC48-A551-35C3DB153265}" destId="{6A2CC100-1CCA-4641-9720-572391D5D94F}" srcOrd="0" destOrd="0" presId="urn:microsoft.com/office/officeart/2005/8/layout/hList1"/>
    <dgm:cxn modelId="{662A77D9-825D-9E42-8A99-2E02A58621B9}" type="presParOf" srcId="{6A2CC100-1CCA-4641-9720-572391D5D94F}" destId="{294627DF-A9E9-1F41-A167-AA84F581C155}" srcOrd="0" destOrd="0" presId="urn:microsoft.com/office/officeart/2005/8/layout/hList1"/>
    <dgm:cxn modelId="{8748EF2D-E7E8-D749-84BA-7BCF335BF911}" type="presParOf" srcId="{6A2CC100-1CCA-4641-9720-572391D5D94F}" destId="{F498D884-4FAD-AA47-B817-1A7466F5C2C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8B6218-65C3-FC44-9141-549776D806C8}" type="doc">
      <dgm:prSet loTypeId="urn:microsoft.com/office/officeart/2005/8/layout/lProcess3" loCatId="process" qsTypeId="urn:microsoft.com/office/officeart/2005/8/quickstyle/simple3" qsCatId="simple" csTypeId="urn:microsoft.com/office/officeart/2005/8/colors/colorful1" csCatId="colorful" phldr="1"/>
      <dgm:spPr/>
      <dgm:t>
        <a:bodyPr/>
        <a:lstStyle/>
        <a:p>
          <a:endParaRPr lang="en-US"/>
        </a:p>
      </dgm:t>
    </dgm:pt>
    <dgm:pt modelId="{B63B85CB-BBB8-8C4D-9292-78DB6565441E}">
      <dgm:prSet>
        <dgm:style>
          <a:lnRef idx="1">
            <a:schemeClr val="accent3"/>
          </a:lnRef>
          <a:fillRef idx="2">
            <a:schemeClr val="accent3"/>
          </a:fillRef>
          <a:effectRef idx="1">
            <a:schemeClr val="accent3"/>
          </a:effectRef>
          <a:fontRef idx="minor">
            <a:schemeClr val="dk1"/>
          </a:fontRef>
        </dgm:style>
      </dgm:prSet>
      <dgm:spPr/>
      <dgm:t>
        <a:bodyPr/>
        <a:lstStyle/>
        <a:p>
          <a:pPr>
            <a:lnSpc>
              <a:spcPct val="100000"/>
            </a:lnSpc>
          </a:pPr>
          <a:r>
            <a:rPr lang="en-US"/>
            <a:t>When a household experiencing homelessness is identified as needing domestic violence (DV) services:</a:t>
          </a:r>
        </a:p>
      </dgm:t>
    </dgm:pt>
    <dgm:pt modelId="{F677353D-440A-2548-B5F1-CDE73EB6BCFC}" type="parTrans" cxnId="{50A1ECF4-5102-DF42-AF0A-B4B577680582}">
      <dgm:prSet/>
      <dgm:spPr/>
      <dgm:t>
        <a:bodyPr/>
        <a:lstStyle/>
        <a:p>
          <a:pPr>
            <a:lnSpc>
              <a:spcPct val="100000"/>
            </a:lnSpc>
          </a:pPr>
          <a:endParaRPr lang="en-US"/>
        </a:p>
      </dgm:t>
    </dgm:pt>
    <dgm:pt modelId="{2DB68B95-B51C-1C4B-8073-F621B41DC384}" type="sibTrans" cxnId="{50A1ECF4-5102-DF42-AF0A-B4B577680582}">
      <dgm:prSet/>
      <dgm:spPr/>
      <dgm:t>
        <a:bodyPr/>
        <a:lstStyle/>
        <a:p>
          <a:pPr>
            <a:lnSpc>
              <a:spcPct val="100000"/>
            </a:lnSpc>
          </a:pPr>
          <a:endParaRPr lang="en-US"/>
        </a:p>
      </dgm:t>
    </dgm:pt>
    <dgm:pt modelId="{5F86D212-05FA-0846-BB5E-F0EECAB357F5}">
      <dgm:prSet/>
      <dgm:spPr>
        <a:solidFill>
          <a:schemeClr val="accent3">
            <a:lumMod val="20000"/>
            <a:lumOff val="80000"/>
            <a:alpha val="90000"/>
          </a:schemeClr>
        </a:solidFill>
      </dgm:spPr>
      <dgm:t>
        <a:bodyPr/>
        <a:lstStyle/>
        <a:p>
          <a:pPr>
            <a:lnSpc>
              <a:spcPct val="100000"/>
            </a:lnSpc>
          </a:pPr>
          <a:r>
            <a:rPr lang="en-US"/>
            <a:t>Immediately referred to an Access Point designated for survivors of domestic violence. </a:t>
          </a:r>
        </a:p>
      </dgm:t>
    </dgm:pt>
    <dgm:pt modelId="{CB72737E-B73D-CB45-9C4A-8EACAC456A02}" type="parTrans" cxnId="{9E64CA4D-9E21-3943-A5E9-F658BFFBBFD5}">
      <dgm:prSet/>
      <dgm:spPr/>
      <dgm:t>
        <a:bodyPr/>
        <a:lstStyle/>
        <a:p>
          <a:pPr>
            <a:lnSpc>
              <a:spcPct val="100000"/>
            </a:lnSpc>
          </a:pPr>
          <a:endParaRPr lang="en-US"/>
        </a:p>
      </dgm:t>
    </dgm:pt>
    <dgm:pt modelId="{4CAC5094-5C22-2049-BF63-987E823CF096}" type="sibTrans" cxnId="{9E64CA4D-9E21-3943-A5E9-F658BFFBBFD5}">
      <dgm:prSet/>
      <dgm:spPr/>
      <dgm:t>
        <a:bodyPr/>
        <a:lstStyle/>
        <a:p>
          <a:pPr>
            <a:lnSpc>
              <a:spcPct val="100000"/>
            </a:lnSpc>
          </a:pPr>
          <a:endParaRPr lang="en-US"/>
        </a:p>
      </dgm:t>
    </dgm:pt>
    <dgm:pt modelId="{A57757C9-B734-8541-833F-0401B3ACAC12}">
      <dgm:prSet>
        <dgm:style>
          <a:lnRef idx="1">
            <a:schemeClr val="accent2"/>
          </a:lnRef>
          <a:fillRef idx="2">
            <a:schemeClr val="accent2"/>
          </a:fillRef>
          <a:effectRef idx="1">
            <a:schemeClr val="accent2"/>
          </a:effectRef>
          <a:fontRef idx="minor">
            <a:schemeClr val="dk1"/>
          </a:fontRef>
        </dgm:style>
      </dgm:prSet>
      <dgm:spPr/>
      <dgm:t>
        <a:bodyPr/>
        <a:lstStyle/>
        <a:p>
          <a:pPr>
            <a:lnSpc>
              <a:spcPct val="100000"/>
            </a:lnSpc>
          </a:pPr>
          <a:r>
            <a:rPr lang="en-US"/>
            <a:t>If the household does not wish to seek DV services:</a:t>
          </a:r>
        </a:p>
      </dgm:t>
    </dgm:pt>
    <dgm:pt modelId="{F36C6C73-FB37-294D-8DE6-F337518D9CB2}" type="parTrans" cxnId="{7543C4B4-7C2C-2042-8E50-F6EF47D20C20}">
      <dgm:prSet/>
      <dgm:spPr/>
      <dgm:t>
        <a:bodyPr/>
        <a:lstStyle/>
        <a:p>
          <a:pPr>
            <a:lnSpc>
              <a:spcPct val="100000"/>
            </a:lnSpc>
          </a:pPr>
          <a:endParaRPr lang="en-US"/>
        </a:p>
      </dgm:t>
    </dgm:pt>
    <dgm:pt modelId="{16A7682F-E7B3-A545-9806-2D293C71D500}" type="sibTrans" cxnId="{7543C4B4-7C2C-2042-8E50-F6EF47D20C20}">
      <dgm:prSet/>
      <dgm:spPr/>
      <dgm:t>
        <a:bodyPr/>
        <a:lstStyle/>
        <a:p>
          <a:pPr>
            <a:lnSpc>
              <a:spcPct val="100000"/>
            </a:lnSpc>
          </a:pPr>
          <a:endParaRPr lang="en-US"/>
        </a:p>
      </dgm:t>
    </dgm:pt>
    <dgm:pt modelId="{A705D557-7ECA-F148-9808-483AC2559FE5}">
      <dgm:prSet/>
      <dgm:spPr>
        <a:solidFill>
          <a:schemeClr val="accent2">
            <a:lumMod val="20000"/>
            <a:lumOff val="80000"/>
            <a:alpha val="90000"/>
          </a:schemeClr>
        </a:solidFill>
      </dgm:spPr>
      <dgm:t>
        <a:bodyPr/>
        <a:lstStyle/>
        <a:p>
          <a:pPr>
            <a:lnSpc>
              <a:spcPct val="100000"/>
            </a:lnSpc>
          </a:pPr>
          <a:r>
            <a:rPr lang="en-US" dirty="0"/>
            <a:t>Household will have full access to the Coordinated Access processes in place for youth, families with minor children, and adults unaccompanied by minor children</a:t>
          </a:r>
        </a:p>
      </dgm:t>
    </dgm:pt>
    <dgm:pt modelId="{EB235B6C-B436-B942-BF4B-E142CF54C908}" type="parTrans" cxnId="{D9EF93BF-E277-5744-B9E2-222DBB971E2D}">
      <dgm:prSet/>
      <dgm:spPr/>
      <dgm:t>
        <a:bodyPr/>
        <a:lstStyle/>
        <a:p>
          <a:pPr>
            <a:lnSpc>
              <a:spcPct val="100000"/>
            </a:lnSpc>
          </a:pPr>
          <a:endParaRPr lang="en-US"/>
        </a:p>
      </dgm:t>
    </dgm:pt>
    <dgm:pt modelId="{2302F68B-39C3-FD46-8615-B49DE94FBE1F}" type="sibTrans" cxnId="{D9EF93BF-E277-5744-B9E2-222DBB971E2D}">
      <dgm:prSet/>
      <dgm:spPr/>
      <dgm:t>
        <a:bodyPr/>
        <a:lstStyle/>
        <a:p>
          <a:pPr>
            <a:lnSpc>
              <a:spcPct val="100000"/>
            </a:lnSpc>
          </a:pPr>
          <a:endParaRPr lang="en-US"/>
        </a:p>
      </dgm:t>
    </dgm:pt>
    <dgm:pt modelId="{26E9CFAC-C028-A14A-BFAC-6C6EC06EEE16}">
      <dgm:prSet>
        <dgm:style>
          <a:lnRef idx="1">
            <a:schemeClr val="accent5"/>
          </a:lnRef>
          <a:fillRef idx="2">
            <a:schemeClr val="accent5"/>
          </a:fillRef>
          <a:effectRef idx="1">
            <a:schemeClr val="accent5"/>
          </a:effectRef>
          <a:fontRef idx="minor">
            <a:schemeClr val="dk1"/>
          </a:fontRef>
        </dgm:style>
      </dgm:prSet>
      <dgm:spPr/>
      <dgm:t>
        <a:bodyPr/>
        <a:lstStyle/>
        <a:p>
          <a:pPr>
            <a:lnSpc>
              <a:spcPct val="100000"/>
            </a:lnSpc>
          </a:pPr>
          <a:r>
            <a:rPr lang="en-US" dirty="0"/>
            <a:t>DV Access Point determines household seeking DV services is not eligible for or cannot be accommodated with existing resources:</a:t>
          </a:r>
        </a:p>
      </dgm:t>
    </dgm:pt>
    <dgm:pt modelId="{55E8766B-D603-8E4E-91B7-50DDEE5EDCA1}" type="parTrans" cxnId="{CEEB9FC0-8584-614A-AD9E-21C9EF9F1629}">
      <dgm:prSet/>
      <dgm:spPr/>
      <dgm:t>
        <a:bodyPr/>
        <a:lstStyle/>
        <a:p>
          <a:pPr>
            <a:lnSpc>
              <a:spcPct val="100000"/>
            </a:lnSpc>
          </a:pPr>
          <a:endParaRPr lang="en-US"/>
        </a:p>
      </dgm:t>
    </dgm:pt>
    <dgm:pt modelId="{BF942CD0-DF56-D345-A040-22099316DB00}" type="sibTrans" cxnId="{CEEB9FC0-8584-614A-AD9E-21C9EF9F1629}">
      <dgm:prSet/>
      <dgm:spPr/>
      <dgm:t>
        <a:bodyPr/>
        <a:lstStyle/>
        <a:p>
          <a:pPr>
            <a:lnSpc>
              <a:spcPct val="100000"/>
            </a:lnSpc>
          </a:pPr>
          <a:endParaRPr lang="en-US"/>
        </a:p>
      </dgm:t>
    </dgm:pt>
    <dgm:pt modelId="{E93D7958-61C1-7244-BD6E-C2117FE6BEE8}">
      <dgm:prSet/>
      <dgm:spPr>
        <a:solidFill>
          <a:schemeClr val="accent5">
            <a:lumMod val="20000"/>
            <a:lumOff val="80000"/>
            <a:alpha val="90000"/>
          </a:schemeClr>
        </a:solidFill>
      </dgm:spPr>
      <dgm:t>
        <a:bodyPr/>
        <a:lstStyle/>
        <a:p>
          <a:pPr>
            <a:lnSpc>
              <a:spcPct val="100000"/>
            </a:lnSpc>
          </a:pPr>
          <a:r>
            <a:rPr lang="en-US" dirty="0"/>
            <a:t>DV Access Point will refer the participant to an appropriate Access Point for youth, families with minor children, or adults unaccompanied by minor children. </a:t>
          </a:r>
        </a:p>
      </dgm:t>
    </dgm:pt>
    <dgm:pt modelId="{9AEC8EB6-4449-D047-B3BC-C29AD431EC56}" type="parTrans" cxnId="{7725BB57-8DD8-AB40-A8D7-2899D2ECF9CB}">
      <dgm:prSet/>
      <dgm:spPr/>
      <dgm:t>
        <a:bodyPr/>
        <a:lstStyle/>
        <a:p>
          <a:pPr>
            <a:lnSpc>
              <a:spcPct val="100000"/>
            </a:lnSpc>
          </a:pPr>
          <a:endParaRPr lang="en-US"/>
        </a:p>
      </dgm:t>
    </dgm:pt>
    <dgm:pt modelId="{10ACFEF4-8038-EB47-8ACD-265DEA5AD818}" type="sibTrans" cxnId="{7725BB57-8DD8-AB40-A8D7-2899D2ECF9CB}">
      <dgm:prSet/>
      <dgm:spPr/>
      <dgm:t>
        <a:bodyPr/>
        <a:lstStyle/>
        <a:p>
          <a:pPr>
            <a:lnSpc>
              <a:spcPct val="100000"/>
            </a:lnSpc>
          </a:pPr>
          <a:endParaRPr lang="en-US"/>
        </a:p>
      </dgm:t>
    </dgm:pt>
    <dgm:pt modelId="{218BE4A4-80D8-CD4C-A2BD-A0112FBDDA52}" type="pres">
      <dgm:prSet presAssocID="{108B6218-65C3-FC44-9141-549776D806C8}" presName="Name0" presStyleCnt="0">
        <dgm:presLayoutVars>
          <dgm:chPref val="3"/>
          <dgm:dir/>
          <dgm:animLvl val="lvl"/>
          <dgm:resizeHandles/>
        </dgm:presLayoutVars>
      </dgm:prSet>
      <dgm:spPr/>
    </dgm:pt>
    <dgm:pt modelId="{971F3209-4E92-D84D-9E70-E225CCB67A4D}" type="pres">
      <dgm:prSet presAssocID="{B63B85CB-BBB8-8C4D-9292-78DB6565441E}" presName="horFlow" presStyleCnt="0"/>
      <dgm:spPr/>
    </dgm:pt>
    <dgm:pt modelId="{966C2305-4B78-3D4E-9B6D-AD62D130B8DE}" type="pres">
      <dgm:prSet presAssocID="{B63B85CB-BBB8-8C4D-9292-78DB6565441E}" presName="bigChev" presStyleLbl="node1" presStyleIdx="0" presStyleCnt="3" custScaleX="102763"/>
      <dgm:spPr/>
    </dgm:pt>
    <dgm:pt modelId="{6D61EE17-BCD7-9E4C-AEAE-F9960C3B3E3F}" type="pres">
      <dgm:prSet presAssocID="{CB72737E-B73D-CB45-9C4A-8EACAC456A02}" presName="parTrans" presStyleCnt="0"/>
      <dgm:spPr/>
    </dgm:pt>
    <dgm:pt modelId="{4E263B5B-3102-984F-A871-A49756EB1109}" type="pres">
      <dgm:prSet presAssocID="{5F86D212-05FA-0846-BB5E-F0EECAB357F5}" presName="node" presStyleLbl="alignAccFollowNode1" presStyleIdx="0" presStyleCnt="3" custScaleX="148844">
        <dgm:presLayoutVars>
          <dgm:bulletEnabled val="1"/>
        </dgm:presLayoutVars>
      </dgm:prSet>
      <dgm:spPr/>
    </dgm:pt>
    <dgm:pt modelId="{52159481-E20B-A646-B825-3086835AD06E}" type="pres">
      <dgm:prSet presAssocID="{B63B85CB-BBB8-8C4D-9292-78DB6565441E}" presName="vSp" presStyleCnt="0"/>
      <dgm:spPr/>
    </dgm:pt>
    <dgm:pt modelId="{F62B6862-E192-E649-857D-2C285884E4F4}" type="pres">
      <dgm:prSet presAssocID="{A57757C9-B734-8541-833F-0401B3ACAC12}" presName="horFlow" presStyleCnt="0"/>
      <dgm:spPr/>
    </dgm:pt>
    <dgm:pt modelId="{F6B61882-81F8-6E4F-B1D1-8B9C4F91FFAA}" type="pres">
      <dgm:prSet presAssocID="{A57757C9-B734-8541-833F-0401B3ACAC12}" presName="bigChev" presStyleLbl="node1" presStyleIdx="1" presStyleCnt="3" custScaleX="102763"/>
      <dgm:spPr/>
    </dgm:pt>
    <dgm:pt modelId="{0606D0F6-C93A-1947-88D3-1CF874FC1635}" type="pres">
      <dgm:prSet presAssocID="{EB235B6C-B436-B942-BF4B-E142CF54C908}" presName="parTrans" presStyleCnt="0"/>
      <dgm:spPr/>
    </dgm:pt>
    <dgm:pt modelId="{70FEB334-0587-004D-9D5E-F2AFC27931FB}" type="pres">
      <dgm:prSet presAssocID="{A705D557-7ECA-F148-9808-483AC2559FE5}" presName="node" presStyleLbl="alignAccFollowNode1" presStyleIdx="1" presStyleCnt="3" custScaleX="148844">
        <dgm:presLayoutVars>
          <dgm:bulletEnabled val="1"/>
        </dgm:presLayoutVars>
      </dgm:prSet>
      <dgm:spPr/>
    </dgm:pt>
    <dgm:pt modelId="{FD93190B-E34A-AA40-800C-BA1616F275A7}" type="pres">
      <dgm:prSet presAssocID="{A57757C9-B734-8541-833F-0401B3ACAC12}" presName="vSp" presStyleCnt="0"/>
      <dgm:spPr/>
    </dgm:pt>
    <dgm:pt modelId="{BE86F800-95F8-F64D-8C18-9F6135FBDE8D}" type="pres">
      <dgm:prSet presAssocID="{26E9CFAC-C028-A14A-BFAC-6C6EC06EEE16}" presName="horFlow" presStyleCnt="0"/>
      <dgm:spPr/>
    </dgm:pt>
    <dgm:pt modelId="{A573F8AB-4579-4A42-B0C2-4F506A5E123A}" type="pres">
      <dgm:prSet presAssocID="{26E9CFAC-C028-A14A-BFAC-6C6EC06EEE16}" presName="bigChev" presStyleLbl="node1" presStyleIdx="2" presStyleCnt="3" custScaleX="102763"/>
      <dgm:spPr/>
    </dgm:pt>
    <dgm:pt modelId="{F5B1382F-B7BB-DB49-8F63-CF07D12F669C}" type="pres">
      <dgm:prSet presAssocID="{9AEC8EB6-4449-D047-B3BC-C29AD431EC56}" presName="parTrans" presStyleCnt="0"/>
      <dgm:spPr/>
    </dgm:pt>
    <dgm:pt modelId="{E3B8B41A-B7B6-1F4D-AF01-54A515B7BCDA}" type="pres">
      <dgm:prSet presAssocID="{E93D7958-61C1-7244-BD6E-C2117FE6BEE8}" presName="node" presStyleLbl="alignAccFollowNode1" presStyleIdx="2" presStyleCnt="3" custScaleX="148844">
        <dgm:presLayoutVars>
          <dgm:bulletEnabled val="1"/>
        </dgm:presLayoutVars>
      </dgm:prSet>
      <dgm:spPr/>
    </dgm:pt>
  </dgm:ptLst>
  <dgm:cxnLst>
    <dgm:cxn modelId="{D3672419-43BB-104D-8085-B7D4E43544E1}" type="presOf" srcId="{5F86D212-05FA-0846-BB5E-F0EECAB357F5}" destId="{4E263B5B-3102-984F-A871-A49756EB1109}" srcOrd="0" destOrd="0" presId="urn:microsoft.com/office/officeart/2005/8/layout/lProcess3"/>
    <dgm:cxn modelId="{90A18128-0F6D-644E-ABF3-DE521D0CC980}" type="presOf" srcId="{A57757C9-B734-8541-833F-0401B3ACAC12}" destId="{F6B61882-81F8-6E4F-B1D1-8B9C4F91FFAA}" srcOrd="0" destOrd="0" presId="urn:microsoft.com/office/officeart/2005/8/layout/lProcess3"/>
    <dgm:cxn modelId="{9E64CA4D-9E21-3943-A5E9-F658BFFBBFD5}" srcId="{B63B85CB-BBB8-8C4D-9292-78DB6565441E}" destId="{5F86D212-05FA-0846-BB5E-F0EECAB357F5}" srcOrd="0" destOrd="0" parTransId="{CB72737E-B73D-CB45-9C4A-8EACAC456A02}" sibTransId="{4CAC5094-5C22-2049-BF63-987E823CF096}"/>
    <dgm:cxn modelId="{7725BB57-8DD8-AB40-A8D7-2899D2ECF9CB}" srcId="{26E9CFAC-C028-A14A-BFAC-6C6EC06EEE16}" destId="{E93D7958-61C1-7244-BD6E-C2117FE6BEE8}" srcOrd="0" destOrd="0" parTransId="{9AEC8EB6-4449-D047-B3BC-C29AD431EC56}" sibTransId="{10ACFEF4-8038-EB47-8ACD-265DEA5AD818}"/>
    <dgm:cxn modelId="{C910665D-A9AF-BF4E-B4B0-92908B1D6724}" type="presOf" srcId="{26E9CFAC-C028-A14A-BFAC-6C6EC06EEE16}" destId="{A573F8AB-4579-4A42-B0C2-4F506A5E123A}" srcOrd="0" destOrd="0" presId="urn:microsoft.com/office/officeart/2005/8/layout/lProcess3"/>
    <dgm:cxn modelId="{CC3D90A1-AE67-3249-BFED-251A64D4FAC3}" type="presOf" srcId="{E93D7958-61C1-7244-BD6E-C2117FE6BEE8}" destId="{E3B8B41A-B7B6-1F4D-AF01-54A515B7BCDA}" srcOrd="0" destOrd="0" presId="urn:microsoft.com/office/officeart/2005/8/layout/lProcess3"/>
    <dgm:cxn modelId="{DDA4B6AE-0472-644D-A7C3-E8766A25BE68}" type="presOf" srcId="{108B6218-65C3-FC44-9141-549776D806C8}" destId="{218BE4A4-80D8-CD4C-A2BD-A0112FBDDA52}" srcOrd="0" destOrd="0" presId="urn:microsoft.com/office/officeart/2005/8/layout/lProcess3"/>
    <dgm:cxn modelId="{7543C4B4-7C2C-2042-8E50-F6EF47D20C20}" srcId="{108B6218-65C3-FC44-9141-549776D806C8}" destId="{A57757C9-B734-8541-833F-0401B3ACAC12}" srcOrd="1" destOrd="0" parTransId="{F36C6C73-FB37-294D-8DE6-F337518D9CB2}" sibTransId="{16A7682F-E7B3-A545-9806-2D293C71D500}"/>
    <dgm:cxn modelId="{159F03B9-DF9D-CE4A-A554-9E33A80ABB81}" type="presOf" srcId="{A705D557-7ECA-F148-9808-483AC2559FE5}" destId="{70FEB334-0587-004D-9D5E-F2AFC27931FB}" srcOrd="0" destOrd="0" presId="urn:microsoft.com/office/officeart/2005/8/layout/lProcess3"/>
    <dgm:cxn modelId="{35B902BF-9F06-624B-AB44-771B3AB84AEE}" type="presOf" srcId="{B63B85CB-BBB8-8C4D-9292-78DB6565441E}" destId="{966C2305-4B78-3D4E-9B6D-AD62D130B8DE}" srcOrd="0" destOrd="0" presId="urn:microsoft.com/office/officeart/2005/8/layout/lProcess3"/>
    <dgm:cxn modelId="{D9EF93BF-E277-5744-B9E2-222DBB971E2D}" srcId="{A57757C9-B734-8541-833F-0401B3ACAC12}" destId="{A705D557-7ECA-F148-9808-483AC2559FE5}" srcOrd="0" destOrd="0" parTransId="{EB235B6C-B436-B942-BF4B-E142CF54C908}" sibTransId="{2302F68B-39C3-FD46-8615-B49DE94FBE1F}"/>
    <dgm:cxn modelId="{CEEB9FC0-8584-614A-AD9E-21C9EF9F1629}" srcId="{108B6218-65C3-FC44-9141-549776D806C8}" destId="{26E9CFAC-C028-A14A-BFAC-6C6EC06EEE16}" srcOrd="2" destOrd="0" parTransId="{55E8766B-D603-8E4E-91B7-50DDEE5EDCA1}" sibTransId="{BF942CD0-DF56-D345-A040-22099316DB00}"/>
    <dgm:cxn modelId="{50A1ECF4-5102-DF42-AF0A-B4B577680582}" srcId="{108B6218-65C3-FC44-9141-549776D806C8}" destId="{B63B85CB-BBB8-8C4D-9292-78DB6565441E}" srcOrd="0" destOrd="0" parTransId="{F677353D-440A-2548-B5F1-CDE73EB6BCFC}" sibTransId="{2DB68B95-B51C-1C4B-8073-F621B41DC384}"/>
    <dgm:cxn modelId="{8B3EA22F-AA7B-CE48-AF6A-E5CB7C2A8A3B}" type="presParOf" srcId="{218BE4A4-80D8-CD4C-A2BD-A0112FBDDA52}" destId="{971F3209-4E92-D84D-9E70-E225CCB67A4D}" srcOrd="0" destOrd="0" presId="urn:microsoft.com/office/officeart/2005/8/layout/lProcess3"/>
    <dgm:cxn modelId="{95D8C78F-121A-EE49-A29C-BBD5781624D3}" type="presParOf" srcId="{971F3209-4E92-D84D-9E70-E225CCB67A4D}" destId="{966C2305-4B78-3D4E-9B6D-AD62D130B8DE}" srcOrd="0" destOrd="0" presId="urn:microsoft.com/office/officeart/2005/8/layout/lProcess3"/>
    <dgm:cxn modelId="{7F0C4820-D247-3349-806B-C538405F2D4C}" type="presParOf" srcId="{971F3209-4E92-D84D-9E70-E225CCB67A4D}" destId="{6D61EE17-BCD7-9E4C-AEAE-F9960C3B3E3F}" srcOrd="1" destOrd="0" presId="urn:microsoft.com/office/officeart/2005/8/layout/lProcess3"/>
    <dgm:cxn modelId="{01A9374A-F99C-D044-86C3-FABF02117368}" type="presParOf" srcId="{971F3209-4E92-D84D-9E70-E225CCB67A4D}" destId="{4E263B5B-3102-984F-A871-A49756EB1109}" srcOrd="2" destOrd="0" presId="urn:microsoft.com/office/officeart/2005/8/layout/lProcess3"/>
    <dgm:cxn modelId="{1749604B-0D69-D549-876F-1FF676234B77}" type="presParOf" srcId="{218BE4A4-80D8-CD4C-A2BD-A0112FBDDA52}" destId="{52159481-E20B-A646-B825-3086835AD06E}" srcOrd="1" destOrd="0" presId="urn:microsoft.com/office/officeart/2005/8/layout/lProcess3"/>
    <dgm:cxn modelId="{693E58C1-90EE-9B4E-AF24-57C48EA28E02}" type="presParOf" srcId="{218BE4A4-80D8-CD4C-A2BD-A0112FBDDA52}" destId="{F62B6862-E192-E649-857D-2C285884E4F4}" srcOrd="2" destOrd="0" presId="urn:microsoft.com/office/officeart/2005/8/layout/lProcess3"/>
    <dgm:cxn modelId="{1B439D74-728D-844B-BDAE-5C598215905B}" type="presParOf" srcId="{F62B6862-E192-E649-857D-2C285884E4F4}" destId="{F6B61882-81F8-6E4F-B1D1-8B9C4F91FFAA}" srcOrd="0" destOrd="0" presId="urn:microsoft.com/office/officeart/2005/8/layout/lProcess3"/>
    <dgm:cxn modelId="{CEF35535-7F0B-8E4D-ACEA-9B2C73669184}" type="presParOf" srcId="{F62B6862-E192-E649-857D-2C285884E4F4}" destId="{0606D0F6-C93A-1947-88D3-1CF874FC1635}" srcOrd="1" destOrd="0" presId="urn:microsoft.com/office/officeart/2005/8/layout/lProcess3"/>
    <dgm:cxn modelId="{7C34EEF0-000B-234A-8749-2B39B40C12A2}" type="presParOf" srcId="{F62B6862-E192-E649-857D-2C285884E4F4}" destId="{70FEB334-0587-004D-9D5E-F2AFC27931FB}" srcOrd="2" destOrd="0" presId="urn:microsoft.com/office/officeart/2005/8/layout/lProcess3"/>
    <dgm:cxn modelId="{D61FC909-6DD3-304D-A1C9-3AF9747F75AD}" type="presParOf" srcId="{218BE4A4-80D8-CD4C-A2BD-A0112FBDDA52}" destId="{FD93190B-E34A-AA40-800C-BA1616F275A7}" srcOrd="3" destOrd="0" presId="urn:microsoft.com/office/officeart/2005/8/layout/lProcess3"/>
    <dgm:cxn modelId="{FF53D8AA-5D33-074E-A6F4-A9AC8E0FF952}" type="presParOf" srcId="{218BE4A4-80D8-CD4C-A2BD-A0112FBDDA52}" destId="{BE86F800-95F8-F64D-8C18-9F6135FBDE8D}" srcOrd="4" destOrd="0" presId="urn:microsoft.com/office/officeart/2005/8/layout/lProcess3"/>
    <dgm:cxn modelId="{8500C6AD-164E-9F4D-8F73-90FB8C02CB3B}" type="presParOf" srcId="{BE86F800-95F8-F64D-8C18-9F6135FBDE8D}" destId="{A573F8AB-4579-4A42-B0C2-4F506A5E123A}" srcOrd="0" destOrd="0" presId="urn:microsoft.com/office/officeart/2005/8/layout/lProcess3"/>
    <dgm:cxn modelId="{A1D4D51A-0A6F-CB4F-B27D-05797E1C4AD5}" type="presParOf" srcId="{BE86F800-95F8-F64D-8C18-9F6135FBDE8D}" destId="{F5B1382F-B7BB-DB49-8F63-CF07D12F669C}" srcOrd="1" destOrd="0" presId="urn:microsoft.com/office/officeart/2005/8/layout/lProcess3"/>
    <dgm:cxn modelId="{12B95EDD-8E6C-0A44-B3FF-B9EEFAE2242D}" type="presParOf" srcId="{BE86F800-95F8-F64D-8C18-9F6135FBDE8D}" destId="{E3B8B41A-B7B6-1F4D-AF01-54A515B7BCDA}"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FF18F8-6BB5-2A40-9389-7358B4A83E22}" type="doc">
      <dgm:prSet loTypeId="urn:microsoft.com/office/officeart/2005/8/layout/hList1" loCatId="" qsTypeId="urn:microsoft.com/office/officeart/2005/8/quickstyle/simple3" qsCatId="simple" csTypeId="urn:microsoft.com/office/officeart/2005/8/colors/colorful5" csCatId="colorful" phldr="1"/>
      <dgm:spPr/>
      <dgm:t>
        <a:bodyPr/>
        <a:lstStyle/>
        <a:p>
          <a:endParaRPr lang="en-US"/>
        </a:p>
      </dgm:t>
    </dgm:pt>
    <dgm:pt modelId="{52475E26-D45F-4B4B-AFD5-BA0BC6B76ACD}">
      <dgm:prSet custT="1"/>
      <dgm:spPr>
        <a:solidFill>
          <a:schemeClr val="accent5"/>
        </a:solidFill>
      </dgm:spPr>
      <dgm:t>
        <a:bodyPr/>
        <a:lstStyle/>
        <a:p>
          <a:pPr>
            <a:lnSpc>
              <a:spcPct val="100000"/>
            </a:lnSpc>
          </a:pPr>
          <a:r>
            <a:rPr lang="en-US" sz="2200" dirty="0"/>
            <a:t>Allows survivors to move to another safe and available unit if they face an imminent threat of harm by remaining in their current unit.</a:t>
          </a:r>
        </a:p>
      </dgm:t>
    </dgm:pt>
    <dgm:pt modelId="{8D9B7CF5-F117-D041-B785-29092DEF21F2}" type="parTrans" cxnId="{7F8C9B2B-A0D1-1042-A74A-BD5FAE480F42}">
      <dgm:prSet/>
      <dgm:spPr/>
      <dgm:t>
        <a:bodyPr/>
        <a:lstStyle/>
        <a:p>
          <a:pPr>
            <a:lnSpc>
              <a:spcPct val="100000"/>
            </a:lnSpc>
          </a:pPr>
          <a:endParaRPr lang="en-US"/>
        </a:p>
      </dgm:t>
    </dgm:pt>
    <dgm:pt modelId="{FBC8A459-212A-774F-9E52-2BB93902B9CC}" type="sibTrans" cxnId="{7F8C9B2B-A0D1-1042-A74A-BD5FAE480F42}">
      <dgm:prSet/>
      <dgm:spPr/>
      <dgm:t>
        <a:bodyPr/>
        <a:lstStyle/>
        <a:p>
          <a:pPr>
            <a:lnSpc>
              <a:spcPct val="100000"/>
            </a:lnSpc>
          </a:pPr>
          <a:endParaRPr lang="en-US"/>
        </a:p>
      </dgm:t>
    </dgm:pt>
    <dgm:pt modelId="{ED775B8C-2B82-5140-B7E7-4A488D703FCA}">
      <dgm:prSet custT="1"/>
      <dgm:spPr/>
      <dgm:t>
        <a:bodyPr/>
        <a:lstStyle/>
        <a:p>
          <a:pPr>
            <a:lnSpc>
              <a:spcPct val="100000"/>
            </a:lnSpc>
            <a:spcAft>
              <a:spcPts val="1000"/>
            </a:spcAft>
          </a:pPr>
          <a:r>
            <a:rPr lang="en-US" sz="2000" dirty="0"/>
            <a:t>If a participant requests and is eligible for an Emergency Transfer, the housing provider should first attempt to move the participant to another unit within their program. </a:t>
          </a:r>
        </a:p>
      </dgm:t>
    </dgm:pt>
    <dgm:pt modelId="{4016692D-742E-3441-8220-1F7745E2206D}" type="sibTrans" cxnId="{179B2E60-27F2-D04E-AA9B-E38B03B1E102}">
      <dgm:prSet/>
      <dgm:spPr/>
      <dgm:t>
        <a:bodyPr/>
        <a:lstStyle/>
        <a:p>
          <a:pPr>
            <a:lnSpc>
              <a:spcPct val="100000"/>
            </a:lnSpc>
          </a:pPr>
          <a:endParaRPr lang="en-US"/>
        </a:p>
      </dgm:t>
    </dgm:pt>
    <dgm:pt modelId="{BEE4DFF7-8C66-564E-A4F8-AC6B6E9DE87A}" type="parTrans" cxnId="{179B2E60-27F2-D04E-AA9B-E38B03B1E102}">
      <dgm:prSet/>
      <dgm:spPr/>
      <dgm:t>
        <a:bodyPr/>
        <a:lstStyle/>
        <a:p>
          <a:pPr>
            <a:lnSpc>
              <a:spcPct val="100000"/>
            </a:lnSpc>
          </a:pPr>
          <a:endParaRPr lang="en-US"/>
        </a:p>
      </dgm:t>
    </dgm:pt>
    <dgm:pt modelId="{B2260FB2-37C6-974B-96DB-7A8D5B0ABD81}">
      <dgm:prSet custT="1"/>
      <dgm:spPr/>
      <dgm:t>
        <a:bodyPr/>
        <a:lstStyle/>
        <a:p>
          <a:pPr>
            <a:lnSpc>
              <a:spcPct val="100000"/>
            </a:lnSpc>
            <a:spcAft>
              <a:spcPts val="1000"/>
            </a:spcAft>
          </a:pPr>
          <a:r>
            <a:rPr lang="en-US" sz="2000" dirty="0"/>
            <a:t>If this is not possible, the participant will be prioritized for the next available and appropriate housing opening through Coordinated Entry.</a:t>
          </a:r>
        </a:p>
      </dgm:t>
    </dgm:pt>
    <dgm:pt modelId="{4ED0129C-6588-7942-9976-B4A1CEC13BC6}" type="parTrans" cxnId="{36DBA372-706A-3F44-84EA-CE81BBEEB4F3}">
      <dgm:prSet/>
      <dgm:spPr/>
      <dgm:t>
        <a:bodyPr/>
        <a:lstStyle/>
        <a:p>
          <a:pPr>
            <a:lnSpc>
              <a:spcPct val="100000"/>
            </a:lnSpc>
          </a:pPr>
          <a:endParaRPr lang="en-US"/>
        </a:p>
      </dgm:t>
    </dgm:pt>
    <dgm:pt modelId="{59C53B91-057B-9243-A0AF-992433886549}" type="sibTrans" cxnId="{36DBA372-706A-3F44-84EA-CE81BBEEB4F3}">
      <dgm:prSet/>
      <dgm:spPr/>
      <dgm:t>
        <a:bodyPr/>
        <a:lstStyle/>
        <a:p>
          <a:pPr>
            <a:lnSpc>
              <a:spcPct val="100000"/>
            </a:lnSpc>
          </a:pPr>
          <a:endParaRPr lang="en-US"/>
        </a:p>
      </dgm:t>
    </dgm:pt>
    <dgm:pt modelId="{B10B6D2C-3557-4C44-BAED-C944639B81A8}" type="pres">
      <dgm:prSet presAssocID="{33FF18F8-6BB5-2A40-9389-7358B4A83E22}" presName="Name0" presStyleCnt="0">
        <dgm:presLayoutVars>
          <dgm:dir/>
          <dgm:animLvl val="lvl"/>
          <dgm:resizeHandles val="exact"/>
        </dgm:presLayoutVars>
      </dgm:prSet>
      <dgm:spPr/>
    </dgm:pt>
    <dgm:pt modelId="{5C3CC39F-E363-CD45-A006-8984A5DED54E}" type="pres">
      <dgm:prSet presAssocID="{52475E26-D45F-4B4B-AFD5-BA0BC6B76ACD}" presName="composite" presStyleCnt="0"/>
      <dgm:spPr/>
    </dgm:pt>
    <dgm:pt modelId="{E7BB10D9-31F9-1A4E-8114-2038CA9C463E}" type="pres">
      <dgm:prSet presAssocID="{52475E26-D45F-4B4B-AFD5-BA0BC6B76ACD}" presName="parTx" presStyleLbl="alignNode1" presStyleIdx="0" presStyleCnt="1">
        <dgm:presLayoutVars>
          <dgm:chMax val="0"/>
          <dgm:chPref val="0"/>
          <dgm:bulletEnabled val="1"/>
        </dgm:presLayoutVars>
      </dgm:prSet>
      <dgm:spPr/>
    </dgm:pt>
    <dgm:pt modelId="{3257DBF0-E532-664B-9CC3-BC043CE8DD41}" type="pres">
      <dgm:prSet presAssocID="{52475E26-D45F-4B4B-AFD5-BA0BC6B76ACD}" presName="desTx" presStyleLbl="alignAccFollowNode1" presStyleIdx="0" presStyleCnt="1">
        <dgm:presLayoutVars>
          <dgm:bulletEnabled val="1"/>
        </dgm:presLayoutVars>
      </dgm:prSet>
      <dgm:spPr/>
    </dgm:pt>
  </dgm:ptLst>
  <dgm:cxnLst>
    <dgm:cxn modelId="{5001B521-351B-7B48-8447-F7F4A12A6264}" type="presOf" srcId="{33FF18F8-6BB5-2A40-9389-7358B4A83E22}" destId="{B10B6D2C-3557-4C44-BAED-C944639B81A8}" srcOrd="0" destOrd="0" presId="urn:microsoft.com/office/officeart/2005/8/layout/hList1"/>
    <dgm:cxn modelId="{2EBED128-5103-0C48-9C1A-4A280133E270}" type="presOf" srcId="{ED775B8C-2B82-5140-B7E7-4A488D703FCA}" destId="{3257DBF0-E532-664B-9CC3-BC043CE8DD41}" srcOrd="0" destOrd="0" presId="urn:microsoft.com/office/officeart/2005/8/layout/hList1"/>
    <dgm:cxn modelId="{7F8C9B2B-A0D1-1042-A74A-BD5FAE480F42}" srcId="{33FF18F8-6BB5-2A40-9389-7358B4A83E22}" destId="{52475E26-D45F-4B4B-AFD5-BA0BC6B76ACD}" srcOrd="0" destOrd="0" parTransId="{8D9B7CF5-F117-D041-B785-29092DEF21F2}" sibTransId="{FBC8A459-212A-774F-9E52-2BB93902B9CC}"/>
    <dgm:cxn modelId="{058FBF3B-3FE0-1B4F-910D-927B7724A420}" type="presOf" srcId="{B2260FB2-37C6-974B-96DB-7A8D5B0ABD81}" destId="{3257DBF0-E532-664B-9CC3-BC043CE8DD41}" srcOrd="0" destOrd="1" presId="urn:microsoft.com/office/officeart/2005/8/layout/hList1"/>
    <dgm:cxn modelId="{23B79748-7EDC-9541-982E-32F4C8F77C1E}" type="presOf" srcId="{52475E26-D45F-4B4B-AFD5-BA0BC6B76ACD}" destId="{E7BB10D9-31F9-1A4E-8114-2038CA9C463E}" srcOrd="0" destOrd="0" presId="urn:microsoft.com/office/officeart/2005/8/layout/hList1"/>
    <dgm:cxn modelId="{179B2E60-27F2-D04E-AA9B-E38B03B1E102}" srcId="{52475E26-D45F-4B4B-AFD5-BA0BC6B76ACD}" destId="{ED775B8C-2B82-5140-B7E7-4A488D703FCA}" srcOrd="0" destOrd="0" parTransId="{BEE4DFF7-8C66-564E-A4F8-AC6B6E9DE87A}" sibTransId="{4016692D-742E-3441-8220-1F7745E2206D}"/>
    <dgm:cxn modelId="{36DBA372-706A-3F44-84EA-CE81BBEEB4F3}" srcId="{52475E26-D45F-4B4B-AFD5-BA0BC6B76ACD}" destId="{B2260FB2-37C6-974B-96DB-7A8D5B0ABD81}" srcOrd="1" destOrd="0" parTransId="{4ED0129C-6588-7942-9976-B4A1CEC13BC6}" sibTransId="{59C53B91-057B-9243-A0AF-992433886549}"/>
    <dgm:cxn modelId="{E4886BB9-41B3-2842-917E-D3155B0B79CF}" type="presParOf" srcId="{B10B6D2C-3557-4C44-BAED-C944639B81A8}" destId="{5C3CC39F-E363-CD45-A006-8984A5DED54E}" srcOrd="0" destOrd="0" presId="urn:microsoft.com/office/officeart/2005/8/layout/hList1"/>
    <dgm:cxn modelId="{BCA9F35C-FE42-AD49-A8D1-77D73B160DB9}" type="presParOf" srcId="{5C3CC39F-E363-CD45-A006-8984A5DED54E}" destId="{E7BB10D9-31F9-1A4E-8114-2038CA9C463E}" srcOrd="0" destOrd="0" presId="urn:microsoft.com/office/officeart/2005/8/layout/hList1"/>
    <dgm:cxn modelId="{0D774017-09B9-7249-9556-5DF15956E0C9}" type="presParOf" srcId="{5C3CC39F-E363-CD45-A006-8984A5DED54E}" destId="{3257DBF0-E532-664B-9CC3-BC043CE8DD4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E6399-01D7-254B-A96D-707AF6EA208A}">
      <dsp:nvSpPr>
        <dsp:cNvPr id="0" name=""/>
        <dsp:cNvSpPr/>
      </dsp:nvSpPr>
      <dsp:spPr>
        <a:xfrm>
          <a:off x="0" y="69257"/>
          <a:ext cx="7320170" cy="147828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100000"/>
            </a:lnSpc>
            <a:spcBef>
              <a:spcPct val="0"/>
            </a:spcBef>
            <a:spcAft>
              <a:spcPct val="35000"/>
            </a:spcAft>
            <a:buNone/>
          </a:pPr>
          <a:r>
            <a:rPr lang="en-US" sz="2000" kern="1200" dirty="0"/>
            <a:t>Homebase has been working with Continuums of Care and homeless service providers throughout the country for three decades on eradicating homelessness. </a:t>
          </a:r>
        </a:p>
      </dsp:txBody>
      <dsp:txXfrm>
        <a:off x="1611862" y="69257"/>
        <a:ext cx="5708307" cy="1478286"/>
      </dsp:txXfrm>
    </dsp:sp>
    <dsp:sp modelId="{CFCC7124-D139-B34E-95AA-F0933E6D560D}">
      <dsp:nvSpPr>
        <dsp:cNvPr id="0" name=""/>
        <dsp:cNvSpPr/>
      </dsp:nvSpPr>
      <dsp:spPr>
        <a:xfrm>
          <a:off x="419729" y="415558"/>
          <a:ext cx="920233" cy="64717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0317B67-7D2E-374D-96C1-2D1FDE315661}">
      <dsp:nvSpPr>
        <dsp:cNvPr id="0" name=""/>
        <dsp:cNvSpPr/>
      </dsp:nvSpPr>
      <dsp:spPr>
        <a:xfrm>
          <a:off x="0" y="1626115"/>
          <a:ext cx="7320170" cy="1478286"/>
        </a:xfrm>
        <a:prstGeom prst="roundRect">
          <a:avLst>
            <a:gd name="adj" fmla="val 10000"/>
          </a:avLst>
        </a:prstGeom>
        <a:gradFill rotWithShape="0">
          <a:gsLst>
            <a:gs pos="0">
              <a:schemeClr val="accent2">
                <a:hueOff val="4584698"/>
                <a:satOff val="-45793"/>
                <a:lumOff val="2355"/>
                <a:alphaOff val="0"/>
                <a:lumMod val="110000"/>
                <a:satMod val="105000"/>
                <a:tint val="67000"/>
              </a:schemeClr>
            </a:gs>
            <a:gs pos="50000">
              <a:schemeClr val="accent2">
                <a:hueOff val="4584698"/>
                <a:satOff val="-45793"/>
                <a:lumOff val="2355"/>
                <a:alphaOff val="0"/>
                <a:lumMod val="105000"/>
                <a:satMod val="103000"/>
                <a:tint val="73000"/>
              </a:schemeClr>
            </a:gs>
            <a:gs pos="100000">
              <a:schemeClr val="accent2">
                <a:hueOff val="4584698"/>
                <a:satOff val="-45793"/>
                <a:lumOff val="23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100000"/>
            </a:lnSpc>
            <a:spcBef>
              <a:spcPct val="0"/>
            </a:spcBef>
            <a:spcAft>
              <a:spcPct val="35000"/>
            </a:spcAft>
            <a:buNone/>
          </a:pPr>
          <a:r>
            <a:rPr lang="en-US" sz="2000" b="1" kern="1200" dirty="0"/>
            <a:t>We</a:t>
          </a:r>
          <a:r>
            <a:rPr lang="en-US" sz="2000" b="1" kern="1200" baseline="0" dirty="0"/>
            <a:t> help </a:t>
          </a:r>
          <a:r>
            <a:rPr lang="en-US" sz="2000" b="1" kern="1200" dirty="0" err="1"/>
            <a:t>CoCs</a:t>
          </a:r>
          <a:r>
            <a:rPr lang="en-US" sz="2000" b="1" kern="1200" dirty="0"/>
            <a:t> </a:t>
          </a:r>
          <a:r>
            <a:rPr lang="en-US" sz="2000" kern="1200" dirty="0"/>
            <a:t>design and implement</a:t>
          </a:r>
          <a:r>
            <a:rPr lang="en-US" sz="2000" kern="1200" baseline="0" dirty="0"/>
            <a:t> </a:t>
          </a:r>
          <a:r>
            <a:rPr lang="en-US" sz="2000" kern="1200" dirty="0"/>
            <a:t>Housing First, Coordinated Entry, and other major system changes.</a:t>
          </a:r>
        </a:p>
      </dsp:txBody>
      <dsp:txXfrm>
        <a:off x="1611862" y="1626115"/>
        <a:ext cx="5708307" cy="1478286"/>
      </dsp:txXfrm>
    </dsp:sp>
    <dsp:sp modelId="{04A71A62-F9AC-0A48-8DE8-68A2FEFE16BD}">
      <dsp:nvSpPr>
        <dsp:cNvPr id="0" name=""/>
        <dsp:cNvSpPr/>
      </dsp:nvSpPr>
      <dsp:spPr>
        <a:xfrm>
          <a:off x="413353" y="2008530"/>
          <a:ext cx="932984" cy="71345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1BCE0-CA16-5E4A-88BF-D2337E5A0C1C}">
      <dsp:nvSpPr>
        <dsp:cNvPr id="0" name=""/>
        <dsp:cNvSpPr/>
      </dsp:nvSpPr>
      <dsp:spPr>
        <a:xfrm>
          <a:off x="38" y="22775"/>
          <a:ext cx="3685337" cy="141120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56464" tIns="89408" rIns="156464" bIns="89408" numCol="1" spcCol="1270" anchor="ctr" anchorCtr="0">
          <a:noAutofit/>
        </a:bodyPr>
        <a:lstStyle/>
        <a:p>
          <a:pPr marL="0" lvl="0" indent="0" algn="ctr" defTabSz="977900">
            <a:lnSpc>
              <a:spcPct val="100000"/>
            </a:lnSpc>
            <a:spcBef>
              <a:spcPct val="0"/>
            </a:spcBef>
            <a:spcAft>
              <a:spcPct val="35000"/>
            </a:spcAft>
            <a:buNone/>
          </a:pPr>
          <a:r>
            <a:rPr lang="en-US" sz="2200" kern="1200" dirty="0"/>
            <a:t>HUD </a:t>
          </a:r>
          <a:r>
            <a:rPr lang="en-US" sz="2200" kern="1200" dirty="0">
              <a:latin typeface="Helvetica"/>
            </a:rPr>
            <a:t>requirements</a:t>
          </a:r>
          <a:r>
            <a:rPr lang="en-US" sz="2200" kern="1200" dirty="0"/>
            <a:t> for CE process </a:t>
          </a:r>
          <a:r>
            <a:rPr lang="en-US" sz="2200" kern="1200" dirty="0">
              <a:latin typeface="Helvetica"/>
            </a:rPr>
            <a:t>applies</a:t>
          </a:r>
          <a:r>
            <a:rPr lang="en-US" sz="2200" kern="1200" dirty="0"/>
            <a:t> to VSPs and serving DV survivors</a:t>
          </a:r>
        </a:p>
      </dsp:txBody>
      <dsp:txXfrm>
        <a:off x="38" y="22775"/>
        <a:ext cx="3685337" cy="1411200"/>
      </dsp:txXfrm>
    </dsp:sp>
    <dsp:sp modelId="{DF66B768-09E0-0A4A-914D-96E546EA31F5}">
      <dsp:nvSpPr>
        <dsp:cNvPr id="0" name=""/>
        <dsp:cNvSpPr/>
      </dsp:nvSpPr>
      <dsp:spPr>
        <a:xfrm>
          <a:off x="38" y="1433976"/>
          <a:ext cx="3685337" cy="215208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ts val="2360"/>
            </a:lnSpc>
            <a:spcBef>
              <a:spcPct val="0"/>
            </a:spcBef>
            <a:spcAft>
              <a:spcPts val="500"/>
            </a:spcAft>
            <a:buChar char="•"/>
          </a:pPr>
          <a:r>
            <a:rPr lang="en-US" sz="1800" kern="1200" dirty="0"/>
            <a:t>Required to follow the baseline HMIS privacy requirements for all methods of data collection, use, and disclosure, including electronic, paper and verbal disclosures</a:t>
          </a:r>
        </a:p>
      </dsp:txBody>
      <dsp:txXfrm>
        <a:off x="38" y="1433976"/>
        <a:ext cx="3685337" cy="2152080"/>
      </dsp:txXfrm>
    </dsp:sp>
    <dsp:sp modelId="{8715254F-3E56-064B-9D60-E0F7DEFC7449}">
      <dsp:nvSpPr>
        <dsp:cNvPr id="0" name=""/>
        <dsp:cNvSpPr/>
      </dsp:nvSpPr>
      <dsp:spPr>
        <a:xfrm>
          <a:off x="4201323" y="22775"/>
          <a:ext cx="3685337" cy="1411200"/>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56464" tIns="89408" rIns="156464" bIns="89408" numCol="1" spcCol="1270" anchor="ctr" anchorCtr="0">
          <a:noAutofit/>
        </a:bodyPr>
        <a:lstStyle/>
        <a:p>
          <a:pPr marL="0" lvl="0" indent="0" algn="ctr" defTabSz="977900">
            <a:lnSpc>
              <a:spcPct val="100000"/>
            </a:lnSpc>
            <a:spcBef>
              <a:spcPct val="0"/>
            </a:spcBef>
            <a:spcAft>
              <a:spcPct val="35000"/>
            </a:spcAft>
            <a:buNone/>
          </a:pPr>
          <a:r>
            <a:rPr lang="en-US" sz="2200" kern="1200" dirty="0"/>
            <a:t>CoC’s privacy standards should be communicated via:  </a:t>
          </a:r>
        </a:p>
      </dsp:txBody>
      <dsp:txXfrm>
        <a:off x="4201323" y="22775"/>
        <a:ext cx="3685337" cy="1411200"/>
      </dsp:txXfrm>
    </dsp:sp>
    <dsp:sp modelId="{156C8D80-5F32-3543-8D8F-05B2D076DB5E}">
      <dsp:nvSpPr>
        <dsp:cNvPr id="0" name=""/>
        <dsp:cNvSpPr/>
      </dsp:nvSpPr>
      <dsp:spPr>
        <a:xfrm>
          <a:off x="4201323" y="1433976"/>
          <a:ext cx="3685337" cy="215208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ts val="2360"/>
            </a:lnSpc>
            <a:spcBef>
              <a:spcPct val="0"/>
            </a:spcBef>
            <a:spcAft>
              <a:spcPts val="500"/>
            </a:spcAft>
            <a:buFont typeface="+mj-lt"/>
            <a:buAutoNum type="arabicPeriod"/>
          </a:pPr>
          <a:r>
            <a:rPr lang="en-US" sz="1800" kern="1200" dirty="0"/>
            <a:t> CoC’s Coordinated Entry Policies and Procedures; and </a:t>
          </a:r>
        </a:p>
        <a:p>
          <a:pPr marL="171450" lvl="1" indent="-171450" algn="l" defTabSz="800100">
            <a:lnSpc>
              <a:spcPts val="2360"/>
            </a:lnSpc>
            <a:spcBef>
              <a:spcPct val="0"/>
            </a:spcBef>
            <a:spcAft>
              <a:spcPts val="500"/>
            </a:spcAft>
            <a:buFont typeface="+mj-lt"/>
            <a:buAutoNum type="arabicPeriod"/>
          </a:pPr>
          <a:r>
            <a:rPr lang="en-US" sz="1800" kern="1200" dirty="0"/>
            <a:t> Privacy Notice</a:t>
          </a:r>
        </a:p>
      </dsp:txBody>
      <dsp:txXfrm>
        <a:off x="4201323" y="1433976"/>
        <a:ext cx="3685337" cy="21520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418B4-84DA-D146-97E2-FDF5707C2131}">
      <dsp:nvSpPr>
        <dsp:cNvPr id="0" name=""/>
        <dsp:cNvSpPr/>
      </dsp:nvSpPr>
      <dsp:spPr>
        <a:xfrm>
          <a:off x="38" y="421"/>
          <a:ext cx="3685337" cy="129600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100000"/>
            </a:lnSpc>
            <a:spcBef>
              <a:spcPct val="0"/>
            </a:spcBef>
            <a:spcAft>
              <a:spcPts val="1000"/>
            </a:spcAft>
            <a:buNone/>
          </a:pPr>
          <a:r>
            <a:rPr lang="en-US" sz="2000" kern="1200" dirty="0"/>
            <a:t>A privacy policy should be made available to anyone that asks for it</a:t>
          </a:r>
        </a:p>
      </dsp:txBody>
      <dsp:txXfrm>
        <a:off x="38" y="421"/>
        <a:ext cx="3685337" cy="1296000"/>
      </dsp:txXfrm>
    </dsp:sp>
    <dsp:sp modelId="{3F00AFDC-CFD3-214F-83FC-D0092420DCF1}">
      <dsp:nvSpPr>
        <dsp:cNvPr id="0" name=""/>
        <dsp:cNvSpPr/>
      </dsp:nvSpPr>
      <dsp:spPr>
        <a:xfrm>
          <a:off x="38" y="1296421"/>
          <a:ext cx="3685337" cy="222345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1000"/>
            </a:spcAft>
            <a:buChar char="•"/>
          </a:pPr>
          <a:r>
            <a:rPr lang="en-US" sz="1800" kern="1200" dirty="0"/>
            <a:t>Must be posted on website (if program has one)</a:t>
          </a:r>
        </a:p>
        <a:p>
          <a:pPr marL="171450" lvl="1" indent="-171450" algn="l" defTabSz="800100">
            <a:lnSpc>
              <a:spcPct val="100000"/>
            </a:lnSpc>
            <a:spcBef>
              <a:spcPct val="0"/>
            </a:spcBef>
            <a:spcAft>
              <a:spcPts val="1000"/>
            </a:spcAft>
            <a:buChar char="•"/>
          </a:pPr>
          <a:r>
            <a:rPr lang="en-US" sz="1800" kern="1200" dirty="0"/>
            <a:t>Must include note that policy may change at any time, and changes may affect data collected before the change</a:t>
          </a:r>
        </a:p>
      </dsp:txBody>
      <dsp:txXfrm>
        <a:off x="38" y="1296421"/>
        <a:ext cx="3685337" cy="2223450"/>
      </dsp:txXfrm>
    </dsp:sp>
    <dsp:sp modelId="{B29C9A7B-101D-4244-9D90-8BE5D4C57223}">
      <dsp:nvSpPr>
        <dsp:cNvPr id="0" name=""/>
        <dsp:cNvSpPr/>
      </dsp:nvSpPr>
      <dsp:spPr>
        <a:xfrm>
          <a:off x="4201323" y="421"/>
          <a:ext cx="3685337" cy="1296000"/>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100000"/>
            </a:lnSpc>
            <a:spcBef>
              <a:spcPct val="0"/>
            </a:spcBef>
            <a:spcAft>
              <a:spcPts val="1000"/>
            </a:spcAft>
            <a:buNone/>
          </a:pPr>
          <a:r>
            <a:rPr lang="en-US" sz="2000" kern="1200"/>
            <a:t>Requirements: </a:t>
          </a:r>
        </a:p>
      </dsp:txBody>
      <dsp:txXfrm>
        <a:off x="4201323" y="421"/>
        <a:ext cx="3685337" cy="1296000"/>
      </dsp:txXfrm>
    </dsp:sp>
    <dsp:sp modelId="{341FD87E-E944-1B48-92AC-D330C21A0927}">
      <dsp:nvSpPr>
        <dsp:cNvPr id="0" name=""/>
        <dsp:cNvSpPr/>
      </dsp:nvSpPr>
      <dsp:spPr>
        <a:xfrm>
          <a:off x="4201323" y="1296421"/>
          <a:ext cx="3685337" cy="222345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1000"/>
            </a:spcAft>
            <a:buChar char="•"/>
          </a:pPr>
          <a:r>
            <a:rPr lang="en-US" sz="1800" kern="1200" dirty="0"/>
            <a:t>Description of participant rights</a:t>
          </a:r>
        </a:p>
        <a:p>
          <a:pPr marL="171450" lvl="1" indent="-171450" algn="l" defTabSz="800100">
            <a:lnSpc>
              <a:spcPct val="100000"/>
            </a:lnSpc>
            <a:spcBef>
              <a:spcPct val="0"/>
            </a:spcBef>
            <a:spcAft>
              <a:spcPts val="1000"/>
            </a:spcAft>
            <a:buChar char="•"/>
          </a:pPr>
          <a:r>
            <a:rPr lang="en-US" sz="1800" kern="1200" dirty="0"/>
            <a:t>Participant options  </a:t>
          </a:r>
        </a:p>
        <a:p>
          <a:pPr marL="171450" lvl="1" indent="-171450" algn="l" defTabSz="800100">
            <a:lnSpc>
              <a:spcPct val="100000"/>
            </a:lnSpc>
            <a:spcBef>
              <a:spcPct val="0"/>
            </a:spcBef>
            <a:spcAft>
              <a:spcPts val="1000"/>
            </a:spcAft>
            <a:buChar char="•"/>
          </a:pPr>
          <a:r>
            <a:rPr lang="en-US" sz="1800" kern="1200" dirty="0"/>
            <a:t>Provider’s responsibilities to protect PII</a:t>
          </a:r>
        </a:p>
        <a:p>
          <a:pPr marL="171450" lvl="1" indent="-171450" algn="l" defTabSz="800100">
            <a:lnSpc>
              <a:spcPct val="100000"/>
            </a:lnSpc>
            <a:spcBef>
              <a:spcPct val="0"/>
            </a:spcBef>
            <a:spcAft>
              <a:spcPts val="1000"/>
            </a:spcAft>
            <a:buChar char="•"/>
          </a:pPr>
          <a:r>
            <a:rPr lang="en-US" sz="1800" kern="1200" dirty="0"/>
            <a:t>How the provider will use and disclose the participant’s information</a:t>
          </a:r>
        </a:p>
      </dsp:txBody>
      <dsp:txXfrm>
        <a:off x="4201323" y="1296421"/>
        <a:ext cx="3685337" cy="22234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DBB12-78F5-BB45-919F-41C615156303}">
      <dsp:nvSpPr>
        <dsp:cNvPr id="0" name=""/>
        <dsp:cNvSpPr/>
      </dsp:nvSpPr>
      <dsp:spPr>
        <a:xfrm rot="10800000">
          <a:off x="473931" y="13817"/>
          <a:ext cx="7412743" cy="844989"/>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2617" tIns="68580" rIns="128016" bIns="68580" numCol="1" spcCol="1270" anchor="ctr" anchorCtr="0">
          <a:noAutofit/>
        </a:bodyPr>
        <a:lstStyle/>
        <a:p>
          <a:pPr marL="0" lvl="0" indent="0" algn="ctr" defTabSz="800100">
            <a:lnSpc>
              <a:spcPct val="100000"/>
            </a:lnSpc>
            <a:spcBef>
              <a:spcPct val="0"/>
            </a:spcBef>
            <a:spcAft>
              <a:spcPct val="35000"/>
            </a:spcAft>
            <a:buNone/>
          </a:pPr>
          <a:r>
            <a:rPr lang="en-US" sz="1800" kern="1200" dirty="0"/>
            <a:t>Data may be collected only when </a:t>
          </a:r>
          <a:r>
            <a:rPr lang="en-US" sz="1800" b="1" kern="1200" dirty="0"/>
            <a:t>appropriate</a:t>
          </a:r>
          <a:r>
            <a:rPr lang="en-US" sz="1800" kern="1200" dirty="0"/>
            <a:t> to services provided or </a:t>
          </a:r>
          <a:r>
            <a:rPr lang="en-US" sz="1800" b="1" kern="1200" dirty="0"/>
            <a:t>required</a:t>
          </a:r>
          <a:r>
            <a:rPr lang="en-US" sz="1800" kern="1200" dirty="0"/>
            <a:t> by law. </a:t>
          </a:r>
        </a:p>
      </dsp:txBody>
      <dsp:txXfrm rot="10800000">
        <a:off x="685178" y="13817"/>
        <a:ext cx="7201496" cy="844989"/>
      </dsp:txXfrm>
    </dsp:sp>
    <dsp:sp modelId="{55DABF4A-A9A9-2641-A1B9-E27E2456475A}">
      <dsp:nvSpPr>
        <dsp:cNvPr id="0" name=""/>
        <dsp:cNvSpPr/>
      </dsp:nvSpPr>
      <dsp:spPr>
        <a:xfrm>
          <a:off x="0" y="10513"/>
          <a:ext cx="844989" cy="844989"/>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9DED827-9D93-D940-96E3-DC30EE947E57}">
      <dsp:nvSpPr>
        <dsp:cNvPr id="0" name=""/>
        <dsp:cNvSpPr/>
      </dsp:nvSpPr>
      <dsp:spPr>
        <a:xfrm rot="10800000">
          <a:off x="473931" y="1111042"/>
          <a:ext cx="7412743" cy="844989"/>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2617" tIns="68580" rIns="128016" bIns="68580" numCol="1" spcCol="1270" anchor="ctr" anchorCtr="0">
          <a:noAutofit/>
        </a:bodyPr>
        <a:lstStyle/>
        <a:p>
          <a:pPr marL="0" lvl="0" indent="0" algn="ctr" defTabSz="800100">
            <a:lnSpc>
              <a:spcPct val="100000"/>
            </a:lnSpc>
            <a:spcBef>
              <a:spcPct val="0"/>
            </a:spcBef>
            <a:spcAft>
              <a:spcPct val="35000"/>
            </a:spcAft>
            <a:buNone/>
          </a:pPr>
          <a:r>
            <a:rPr lang="en-US" sz="1800" b="1" kern="1200" dirty="0"/>
            <a:t>Consent</a:t>
          </a:r>
          <a:r>
            <a:rPr lang="en-US" sz="1800" kern="1200" dirty="0"/>
            <a:t> to data collection may be inferred by the circumstances of the collection, which must include a notice that generally explains the reasons for collecting this information. </a:t>
          </a:r>
        </a:p>
      </dsp:txBody>
      <dsp:txXfrm rot="10800000">
        <a:off x="685178" y="1111042"/>
        <a:ext cx="7201496" cy="844989"/>
      </dsp:txXfrm>
    </dsp:sp>
    <dsp:sp modelId="{9954C80E-61ED-794E-873B-5B4AD1E399DD}">
      <dsp:nvSpPr>
        <dsp:cNvPr id="0" name=""/>
        <dsp:cNvSpPr/>
      </dsp:nvSpPr>
      <dsp:spPr>
        <a:xfrm>
          <a:off x="0" y="1098604"/>
          <a:ext cx="844989" cy="84498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30EE1514-8349-F948-8522-D8D9C7EADED4}">
      <dsp:nvSpPr>
        <dsp:cNvPr id="0" name=""/>
        <dsp:cNvSpPr/>
      </dsp:nvSpPr>
      <dsp:spPr>
        <a:xfrm rot="10800000">
          <a:off x="473931" y="2208268"/>
          <a:ext cx="7412743" cy="1104950"/>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2617" tIns="68580" rIns="128016" bIns="68580" numCol="1" spcCol="1270" anchor="ctr" anchorCtr="0">
          <a:noAutofit/>
        </a:bodyPr>
        <a:lstStyle/>
        <a:p>
          <a:pPr marL="0" lvl="0" indent="0" algn="ctr" defTabSz="800100">
            <a:lnSpc>
              <a:spcPct val="100000"/>
            </a:lnSpc>
            <a:spcBef>
              <a:spcPct val="0"/>
            </a:spcBef>
            <a:spcAft>
              <a:spcPct val="35000"/>
            </a:spcAft>
            <a:buNone/>
          </a:pPr>
          <a:r>
            <a:rPr lang="en-US" sz="1800" kern="1200" dirty="0"/>
            <a:t>When required by law to collect information, providers are not required to seek participant consent. </a:t>
          </a:r>
          <a:r>
            <a:rPr lang="en-US" sz="1800" b="1" kern="1200" dirty="0"/>
            <a:t>Participants may refuse </a:t>
          </a:r>
          <a:r>
            <a:rPr lang="en-US" sz="1800" kern="1200" dirty="0"/>
            <a:t>to provide the information and still receive services, but the provider must ask.  </a:t>
          </a:r>
        </a:p>
      </dsp:txBody>
      <dsp:txXfrm rot="10800000">
        <a:off x="750168" y="2208268"/>
        <a:ext cx="7136506" cy="1104950"/>
      </dsp:txXfrm>
    </dsp:sp>
    <dsp:sp modelId="{D71662BF-019E-7A46-9167-42AF2FC17318}">
      <dsp:nvSpPr>
        <dsp:cNvPr id="0" name=""/>
        <dsp:cNvSpPr/>
      </dsp:nvSpPr>
      <dsp:spPr>
        <a:xfrm>
          <a:off x="0" y="2325810"/>
          <a:ext cx="844989" cy="844989"/>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16B71FAA-1727-384C-80E3-2C5B32B0F6E6}">
      <dsp:nvSpPr>
        <dsp:cNvPr id="0" name=""/>
        <dsp:cNvSpPr/>
      </dsp:nvSpPr>
      <dsp:spPr>
        <a:xfrm rot="10800000">
          <a:off x="473931" y="3556322"/>
          <a:ext cx="7412743" cy="844989"/>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2617" tIns="68580" rIns="128016" bIns="68580" numCol="1" spcCol="1270" anchor="ctr" anchorCtr="0">
          <a:noAutofit/>
        </a:bodyPr>
        <a:lstStyle/>
        <a:p>
          <a:pPr marL="0" lvl="0" indent="0" algn="ctr" defTabSz="800100">
            <a:lnSpc>
              <a:spcPct val="100000"/>
            </a:lnSpc>
            <a:spcBef>
              <a:spcPct val="0"/>
            </a:spcBef>
            <a:spcAft>
              <a:spcPct val="35000"/>
            </a:spcAft>
            <a:buNone/>
          </a:pPr>
          <a:r>
            <a:rPr lang="en-US" sz="1800" kern="1200" dirty="0"/>
            <a:t>In all circumstances, providers should make data collection </a:t>
          </a:r>
          <a:r>
            <a:rPr lang="en-US" sz="1800" b="1" kern="1200" dirty="0"/>
            <a:t>transparent</a:t>
          </a:r>
          <a:r>
            <a:rPr lang="en-US" sz="1800" kern="1200" dirty="0"/>
            <a:t> by providing participants with a written copy of the privacy notice. </a:t>
          </a:r>
        </a:p>
      </dsp:txBody>
      <dsp:txXfrm rot="10800000">
        <a:off x="685178" y="3556322"/>
        <a:ext cx="7201496" cy="844989"/>
      </dsp:txXfrm>
    </dsp:sp>
    <dsp:sp modelId="{25FC4A8D-6C79-E740-8871-6A36047E9FD5}">
      <dsp:nvSpPr>
        <dsp:cNvPr id="0" name=""/>
        <dsp:cNvSpPr/>
      </dsp:nvSpPr>
      <dsp:spPr>
        <a:xfrm>
          <a:off x="0" y="3553016"/>
          <a:ext cx="844989" cy="844989"/>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A2F1D-35DD-E545-891A-F9C6E79C3E4E}">
      <dsp:nvSpPr>
        <dsp:cNvPr id="0" name=""/>
        <dsp:cNvSpPr/>
      </dsp:nvSpPr>
      <dsp:spPr>
        <a:xfrm>
          <a:off x="0" y="69137"/>
          <a:ext cx="7886700" cy="946512"/>
        </a:xfrm>
        <a:prstGeom prst="roundRect">
          <a:avLst/>
        </a:prstGeom>
        <a:gradFill rotWithShape="0">
          <a:gsLst>
            <a:gs pos="0">
              <a:schemeClr val="accent3">
                <a:shade val="80000"/>
                <a:hueOff val="0"/>
                <a:satOff val="0"/>
                <a:lumOff val="0"/>
                <a:alphaOff val="0"/>
                <a:lumMod val="110000"/>
                <a:satMod val="105000"/>
                <a:tint val="67000"/>
              </a:schemeClr>
            </a:gs>
            <a:gs pos="50000">
              <a:schemeClr val="accent3">
                <a:shade val="80000"/>
                <a:hueOff val="0"/>
                <a:satOff val="0"/>
                <a:lumOff val="0"/>
                <a:alphaOff val="0"/>
                <a:lumMod val="105000"/>
                <a:satMod val="103000"/>
                <a:tint val="73000"/>
              </a:schemeClr>
            </a:gs>
            <a:gs pos="100000">
              <a:schemeClr val="accent3">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kern="1200" dirty="0"/>
            <a:t>A provider must collect PII by </a:t>
          </a:r>
          <a:r>
            <a:rPr lang="en-US" sz="2000" b="1" kern="1200" dirty="0"/>
            <a:t>lawful</a:t>
          </a:r>
          <a:r>
            <a:rPr lang="en-US" sz="2000" kern="1200" dirty="0"/>
            <a:t> and </a:t>
          </a:r>
          <a:r>
            <a:rPr lang="en-US" sz="2000" b="1" kern="1200" dirty="0"/>
            <a:t>fair</a:t>
          </a:r>
          <a:r>
            <a:rPr lang="en-US" sz="2000" kern="1200" dirty="0"/>
            <a:t> means and, where appropriate, with the knowledge or </a:t>
          </a:r>
          <a:r>
            <a:rPr lang="en-US" sz="2000" b="1" kern="1200" dirty="0"/>
            <a:t>consent</a:t>
          </a:r>
          <a:r>
            <a:rPr lang="en-US" sz="2000" kern="1200" dirty="0"/>
            <a:t> of the individual. </a:t>
          </a:r>
        </a:p>
      </dsp:txBody>
      <dsp:txXfrm>
        <a:off x="46205" y="115342"/>
        <a:ext cx="7794290" cy="854102"/>
      </dsp:txXfrm>
    </dsp:sp>
    <dsp:sp modelId="{C2201693-2035-CA47-AC14-5BC5B0DF0E93}">
      <dsp:nvSpPr>
        <dsp:cNvPr id="0" name=""/>
        <dsp:cNvSpPr/>
      </dsp:nvSpPr>
      <dsp:spPr>
        <a:xfrm>
          <a:off x="0" y="1202849"/>
          <a:ext cx="7886700" cy="1216800"/>
        </a:xfrm>
        <a:prstGeom prst="roundRect">
          <a:avLst/>
        </a:prstGeom>
        <a:gradFill rotWithShape="0">
          <a:gsLst>
            <a:gs pos="0">
              <a:schemeClr val="accent3">
                <a:shade val="80000"/>
                <a:hueOff val="0"/>
                <a:satOff val="-3540"/>
                <a:lumOff val="13114"/>
                <a:alphaOff val="0"/>
                <a:lumMod val="110000"/>
                <a:satMod val="105000"/>
                <a:tint val="67000"/>
              </a:schemeClr>
            </a:gs>
            <a:gs pos="50000">
              <a:schemeClr val="accent3">
                <a:shade val="80000"/>
                <a:hueOff val="0"/>
                <a:satOff val="-3540"/>
                <a:lumOff val="13114"/>
                <a:alphaOff val="0"/>
                <a:lumMod val="105000"/>
                <a:satMod val="103000"/>
                <a:tint val="73000"/>
              </a:schemeClr>
            </a:gs>
            <a:gs pos="100000">
              <a:schemeClr val="accent3">
                <a:shade val="80000"/>
                <a:hueOff val="0"/>
                <a:satOff val="-3540"/>
                <a:lumOff val="131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CoC Program Interim Rule Section 578.103(b) requires that records containing personally identifiable information (PII) are kept </a:t>
          </a:r>
          <a:r>
            <a:rPr lang="en-US" sz="2000" b="1" kern="1200" dirty="0"/>
            <a:t>secure</a:t>
          </a:r>
          <a:r>
            <a:rPr lang="en-US" sz="2000" kern="1200" dirty="0"/>
            <a:t> and </a:t>
          </a:r>
          <a:r>
            <a:rPr lang="en-US" sz="2000" b="1" kern="1200" dirty="0"/>
            <a:t>confidential</a:t>
          </a:r>
          <a:r>
            <a:rPr lang="en-US" sz="2000" kern="1200" dirty="0"/>
            <a:t> and the address of any family violence project not be made public. </a:t>
          </a:r>
        </a:p>
      </dsp:txBody>
      <dsp:txXfrm>
        <a:off x="59399" y="1262248"/>
        <a:ext cx="7767902" cy="1098002"/>
      </dsp:txXfrm>
    </dsp:sp>
    <dsp:sp modelId="{F9E321ED-2066-AB49-90FF-4C2B0CF213F8}">
      <dsp:nvSpPr>
        <dsp:cNvPr id="0" name=""/>
        <dsp:cNvSpPr/>
      </dsp:nvSpPr>
      <dsp:spPr>
        <a:xfrm>
          <a:off x="0" y="2606849"/>
          <a:ext cx="7886700" cy="1216800"/>
        </a:xfrm>
        <a:prstGeom prst="roundRect">
          <a:avLst/>
        </a:prstGeom>
        <a:gradFill rotWithShape="0">
          <a:gsLst>
            <a:gs pos="0">
              <a:schemeClr val="accent3">
                <a:shade val="80000"/>
                <a:hueOff val="0"/>
                <a:satOff val="-7081"/>
                <a:lumOff val="26227"/>
                <a:alphaOff val="0"/>
                <a:lumMod val="110000"/>
                <a:satMod val="105000"/>
                <a:tint val="67000"/>
              </a:schemeClr>
            </a:gs>
            <a:gs pos="50000">
              <a:schemeClr val="accent3">
                <a:shade val="80000"/>
                <a:hueOff val="0"/>
                <a:satOff val="-7081"/>
                <a:lumOff val="26227"/>
                <a:alphaOff val="0"/>
                <a:lumMod val="105000"/>
                <a:satMod val="103000"/>
                <a:tint val="73000"/>
              </a:schemeClr>
            </a:gs>
            <a:gs pos="100000">
              <a:schemeClr val="accent3">
                <a:shade val="80000"/>
                <a:hueOff val="0"/>
                <a:satOff val="-7081"/>
                <a:lumOff val="2622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Programs are required to keep PII that is </a:t>
          </a:r>
          <a:r>
            <a:rPr lang="en-US" sz="2000" b="1" kern="1200" dirty="0"/>
            <a:t>accurate</a:t>
          </a:r>
          <a:r>
            <a:rPr lang="en-US" sz="2000" kern="1200" dirty="0"/>
            <a:t>,</a:t>
          </a:r>
          <a:r>
            <a:rPr lang="en-US" sz="2000" b="1" kern="1200" dirty="0"/>
            <a:t> complete</a:t>
          </a:r>
          <a:r>
            <a:rPr lang="en-US" sz="2000" kern="1200" dirty="0"/>
            <a:t> and </a:t>
          </a:r>
          <a:r>
            <a:rPr lang="en-US" sz="2000" b="1" kern="1200" dirty="0"/>
            <a:t>timely</a:t>
          </a:r>
          <a:r>
            <a:rPr lang="en-US" sz="2000" kern="1200" dirty="0"/>
            <a:t>. Programs are required to dispose of or de-identify data in records that have not been in current use for 7 years. </a:t>
          </a:r>
        </a:p>
      </dsp:txBody>
      <dsp:txXfrm>
        <a:off x="59399" y="2666248"/>
        <a:ext cx="7767902" cy="10980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BF1EF-16D7-664E-91FC-BA5D5C4D6CE4}">
      <dsp:nvSpPr>
        <dsp:cNvPr id="0" name=""/>
        <dsp:cNvSpPr/>
      </dsp:nvSpPr>
      <dsp:spPr>
        <a:xfrm>
          <a:off x="0" y="228943"/>
          <a:ext cx="7886700" cy="143325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270764" rIns="612096" bIns="113792" numCol="1" spcCol="1270" anchor="t" anchorCtr="0">
          <a:noAutofit/>
        </a:bodyPr>
        <a:lstStyle/>
        <a:p>
          <a:pPr marL="171450" lvl="1" indent="-171450" algn="l" defTabSz="711200">
            <a:lnSpc>
              <a:spcPct val="100000"/>
            </a:lnSpc>
            <a:spcBef>
              <a:spcPct val="0"/>
            </a:spcBef>
            <a:spcAft>
              <a:spcPct val="15000"/>
            </a:spcAft>
            <a:buChar char="•"/>
          </a:pPr>
          <a:r>
            <a:rPr lang="en-US" sz="1600" kern="1200" dirty="0"/>
            <a:t>Programs must allow individuals to inspect and have a copy of any PPI about the individual. Must consider requests to correct or complete information on an individual (not required to change it at their request). Instead, they may mark the information as inaccurate or incomplete, and may supplement it with additional information. </a:t>
          </a:r>
        </a:p>
      </dsp:txBody>
      <dsp:txXfrm>
        <a:off x="0" y="228943"/>
        <a:ext cx="7886700" cy="1433250"/>
      </dsp:txXfrm>
    </dsp:sp>
    <dsp:sp modelId="{190CA9D1-91B9-4F44-8CB8-8E28F6E63AC5}">
      <dsp:nvSpPr>
        <dsp:cNvPr id="0" name=""/>
        <dsp:cNvSpPr/>
      </dsp:nvSpPr>
      <dsp:spPr>
        <a:xfrm>
          <a:off x="188697" y="47575"/>
          <a:ext cx="7509301" cy="38376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669" tIns="0" rIns="208669" bIns="0" numCol="1" spcCol="1270" anchor="ctr" anchorCtr="0">
          <a:noAutofit/>
        </a:bodyPr>
        <a:lstStyle/>
        <a:p>
          <a:pPr marL="0" lvl="0" indent="0" algn="l" defTabSz="800100">
            <a:lnSpc>
              <a:spcPct val="100000"/>
            </a:lnSpc>
            <a:spcBef>
              <a:spcPct val="0"/>
            </a:spcBef>
            <a:spcAft>
              <a:spcPct val="35000"/>
            </a:spcAft>
            <a:buNone/>
          </a:pPr>
          <a:r>
            <a:rPr lang="en-US" sz="1800" b="1" kern="1200" dirty="0"/>
            <a:t>PII must have some measure of accessibility. </a:t>
          </a:r>
        </a:p>
      </dsp:txBody>
      <dsp:txXfrm>
        <a:off x="207431" y="66309"/>
        <a:ext cx="7471833" cy="346292"/>
      </dsp:txXfrm>
    </dsp:sp>
    <dsp:sp modelId="{47BF2D65-FCAF-D042-8067-243F71F4A7EA}">
      <dsp:nvSpPr>
        <dsp:cNvPr id="0" name=""/>
        <dsp:cNvSpPr/>
      </dsp:nvSpPr>
      <dsp:spPr>
        <a:xfrm>
          <a:off x="0" y="1924274"/>
          <a:ext cx="7886700" cy="1003275"/>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270764" rIns="612096" bIns="113792" numCol="1" spcCol="1270" anchor="t" anchorCtr="0">
          <a:noAutofit/>
        </a:bodyPr>
        <a:lstStyle/>
        <a:p>
          <a:pPr marL="171450" lvl="1" indent="-171450" algn="l" defTabSz="711200">
            <a:lnSpc>
              <a:spcPct val="100000"/>
            </a:lnSpc>
            <a:spcBef>
              <a:spcPct val="0"/>
            </a:spcBef>
            <a:spcAft>
              <a:spcPct val="15000"/>
            </a:spcAft>
            <a:buChar char="•"/>
          </a:pPr>
          <a:r>
            <a:rPr lang="en-US" sz="1600" kern="1200" dirty="0"/>
            <a:t>Programs should establish procedures for considering complaints, and staff should annually sign confidentiality pledges and agreements to follow the privacy policy. </a:t>
          </a:r>
        </a:p>
      </dsp:txBody>
      <dsp:txXfrm>
        <a:off x="0" y="1924274"/>
        <a:ext cx="7886700" cy="1003275"/>
      </dsp:txXfrm>
    </dsp:sp>
    <dsp:sp modelId="{35977018-6736-DE42-B766-7C382208F7B1}">
      <dsp:nvSpPr>
        <dsp:cNvPr id="0" name=""/>
        <dsp:cNvSpPr/>
      </dsp:nvSpPr>
      <dsp:spPr>
        <a:xfrm>
          <a:off x="188697" y="1742905"/>
          <a:ext cx="7509301" cy="38376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669" tIns="0" rIns="208669" bIns="0" numCol="1" spcCol="1270" anchor="ctr" anchorCtr="0">
          <a:noAutofit/>
        </a:bodyPr>
        <a:lstStyle/>
        <a:p>
          <a:pPr marL="0" lvl="0" indent="0" algn="l" defTabSz="800100">
            <a:lnSpc>
              <a:spcPct val="100000"/>
            </a:lnSpc>
            <a:spcBef>
              <a:spcPct val="0"/>
            </a:spcBef>
            <a:spcAft>
              <a:spcPct val="35000"/>
            </a:spcAft>
            <a:buNone/>
          </a:pPr>
          <a:r>
            <a:rPr lang="en-US" sz="1800" b="1" kern="1200"/>
            <a:t>Accountability for data collection. </a:t>
          </a:r>
        </a:p>
      </dsp:txBody>
      <dsp:txXfrm>
        <a:off x="207431" y="1761639"/>
        <a:ext cx="7471833" cy="346292"/>
      </dsp:txXfrm>
    </dsp:sp>
    <dsp:sp modelId="{94938345-646F-5A4B-8F51-3624A2D616DF}">
      <dsp:nvSpPr>
        <dsp:cNvPr id="0" name=""/>
        <dsp:cNvSpPr/>
      </dsp:nvSpPr>
      <dsp:spPr>
        <a:xfrm>
          <a:off x="0" y="3189629"/>
          <a:ext cx="7886700" cy="1208025"/>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270764" rIns="612096" bIns="113792" numCol="1" spcCol="1270" anchor="t" anchorCtr="0">
          <a:noAutofit/>
        </a:bodyPr>
        <a:lstStyle/>
        <a:p>
          <a:pPr marL="171450" lvl="1" indent="-171450" algn="l" defTabSz="711200">
            <a:lnSpc>
              <a:spcPct val="100000"/>
            </a:lnSpc>
            <a:spcBef>
              <a:spcPct val="0"/>
            </a:spcBef>
            <a:spcAft>
              <a:spcPct val="15000"/>
            </a:spcAft>
            <a:buChar char="•"/>
          </a:pPr>
          <a:r>
            <a:rPr lang="en-US" sz="1600" kern="1200" dirty="0"/>
            <a:t>HUD requires that a CoC program participant provide appropriate documentation of the original incident of domestic violence, dating violence, sexual assault, or stalking, and any evidence of the current imminent threat of harm. Please see 24 CFR 578.103(a)(5). </a:t>
          </a:r>
        </a:p>
      </dsp:txBody>
      <dsp:txXfrm>
        <a:off x="0" y="3189629"/>
        <a:ext cx="7886700" cy="1208025"/>
      </dsp:txXfrm>
    </dsp:sp>
    <dsp:sp modelId="{4F819494-890E-ED45-A98C-EB224EF38F4E}">
      <dsp:nvSpPr>
        <dsp:cNvPr id="0" name=""/>
        <dsp:cNvSpPr/>
      </dsp:nvSpPr>
      <dsp:spPr>
        <a:xfrm>
          <a:off x="188697" y="3008260"/>
          <a:ext cx="7509301" cy="38376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669" tIns="0" rIns="208669" bIns="0" numCol="1" spcCol="1270" anchor="ctr" anchorCtr="0">
          <a:noAutofit/>
        </a:bodyPr>
        <a:lstStyle/>
        <a:p>
          <a:pPr marL="0" lvl="0" indent="0" algn="l" defTabSz="800100">
            <a:lnSpc>
              <a:spcPct val="100000"/>
            </a:lnSpc>
            <a:spcBef>
              <a:spcPct val="0"/>
            </a:spcBef>
            <a:spcAft>
              <a:spcPct val="35000"/>
            </a:spcAft>
            <a:buNone/>
          </a:pPr>
          <a:r>
            <a:rPr lang="en-US" sz="1800" b="1" kern="1200" dirty="0"/>
            <a:t>Documentation.</a:t>
          </a:r>
        </a:p>
      </dsp:txBody>
      <dsp:txXfrm>
        <a:off x="207431" y="3026994"/>
        <a:ext cx="7471833" cy="34629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CB5BF-76A4-CA47-8546-BC8034BD7B06}">
      <dsp:nvSpPr>
        <dsp:cNvPr id="0" name=""/>
        <dsp:cNvSpPr/>
      </dsp:nvSpPr>
      <dsp:spPr>
        <a:xfrm>
          <a:off x="0" y="272006"/>
          <a:ext cx="7886700" cy="138915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74904" rIns="612096" bIns="113792" numCol="1" spcCol="1270" anchor="t" anchorCtr="0">
          <a:noAutofit/>
        </a:bodyPr>
        <a:lstStyle/>
        <a:p>
          <a:pPr marL="171450" lvl="1" indent="-171450" algn="l" defTabSz="711200">
            <a:lnSpc>
              <a:spcPct val="100000"/>
            </a:lnSpc>
            <a:spcBef>
              <a:spcPct val="0"/>
            </a:spcBef>
            <a:spcAft>
              <a:spcPct val="15000"/>
            </a:spcAft>
            <a:buChar char="•"/>
          </a:pPr>
          <a:r>
            <a:rPr lang="en-US" sz="1600" kern="1200" dirty="0"/>
            <a:t>Users that access the HMIS system must do so with usernames and passwords. </a:t>
          </a:r>
        </a:p>
        <a:p>
          <a:pPr marL="171450" lvl="1" indent="-171450" algn="l" defTabSz="711200">
            <a:lnSpc>
              <a:spcPct val="100000"/>
            </a:lnSpc>
            <a:spcBef>
              <a:spcPct val="0"/>
            </a:spcBef>
            <a:spcAft>
              <a:spcPct val="15000"/>
            </a:spcAft>
            <a:buChar char="•"/>
          </a:pPr>
          <a:r>
            <a:rPr lang="en-US" sz="1600" kern="1200" dirty="0"/>
            <a:t>Computers must be staffed or have password protected screen savers. </a:t>
          </a:r>
        </a:p>
        <a:p>
          <a:pPr marL="171450" lvl="1" indent="-171450" algn="l" defTabSz="711200">
            <a:lnSpc>
              <a:spcPct val="100000"/>
            </a:lnSpc>
            <a:spcBef>
              <a:spcPct val="0"/>
            </a:spcBef>
            <a:spcAft>
              <a:spcPct val="15000"/>
            </a:spcAft>
            <a:buChar char="•"/>
          </a:pPr>
          <a:r>
            <a:rPr lang="en-US" sz="1600" kern="1200" dirty="0"/>
            <a:t>Data transmitted over public networks should be encrypted. </a:t>
          </a:r>
        </a:p>
      </dsp:txBody>
      <dsp:txXfrm>
        <a:off x="0" y="272006"/>
        <a:ext cx="7886700" cy="1389150"/>
      </dsp:txXfrm>
    </dsp:sp>
    <dsp:sp modelId="{080B79CE-4617-1141-8782-91EE52912434}">
      <dsp:nvSpPr>
        <dsp:cNvPr id="0" name=""/>
        <dsp:cNvSpPr/>
      </dsp:nvSpPr>
      <dsp:spPr>
        <a:xfrm>
          <a:off x="195078" y="6326"/>
          <a:ext cx="7496542" cy="53136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669" tIns="0" rIns="208669" bIns="0" numCol="1" spcCol="1270" anchor="ctr" anchorCtr="0">
          <a:noAutofit/>
        </a:bodyPr>
        <a:lstStyle/>
        <a:p>
          <a:pPr marL="0" lvl="0" indent="0" algn="l" defTabSz="800100">
            <a:lnSpc>
              <a:spcPct val="100000"/>
            </a:lnSpc>
            <a:spcBef>
              <a:spcPct val="0"/>
            </a:spcBef>
            <a:spcAft>
              <a:spcPct val="35000"/>
            </a:spcAft>
            <a:buNone/>
          </a:pPr>
          <a:r>
            <a:rPr lang="en-US" sz="1800" b="1" kern="1200" dirty="0"/>
            <a:t>Data needs to be stored and transmitted with some security</a:t>
          </a:r>
          <a:r>
            <a:rPr lang="en-US" sz="1800" kern="1200" dirty="0"/>
            <a:t>. </a:t>
          </a:r>
        </a:p>
      </dsp:txBody>
      <dsp:txXfrm>
        <a:off x="221017" y="32265"/>
        <a:ext cx="7444664" cy="479482"/>
      </dsp:txXfrm>
    </dsp:sp>
    <dsp:sp modelId="{89CF5B9E-AF10-BF40-A4B5-3522EEEAE811}">
      <dsp:nvSpPr>
        <dsp:cNvPr id="0" name=""/>
        <dsp:cNvSpPr/>
      </dsp:nvSpPr>
      <dsp:spPr>
        <a:xfrm>
          <a:off x="0" y="2024036"/>
          <a:ext cx="7886700" cy="25515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74904" rIns="612096" bIns="113792" numCol="1" spcCol="1270" anchor="t" anchorCtr="0">
          <a:noAutofit/>
        </a:bodyPr>
        <a:lstStyle/>
        <a:p>
          <a:pPr marL="171450" lvl="1" indent="-171450" algn="l" defTabSz="711200">
            <a:lnSpc>
              <a:spcPct val="100000"/>
            </a:lnSpc>
            <a:spcBef>
              <a:spcPct val="0"/>
            </a:spcBef>
            <a:spcAft>
              <a:spcPct val="15000"/>
            </a:spcAft>
            <a:buChar char="•"/>
          </a:pPr>
          <a:r>
            <a:rPr lang="en-US" sz="1600" kern="1200" dirty="0"/>
            <a:t>When a CoC uses a system other than HMIS to record information from a coordinated entry process, it must meet HUD’s requirements regarding Coordinated Entry Systems (24 CFR 578.7(a)(8), Section II.A, and any subsequent HUD Notices on the topic) and be compliant with HUD’s HMIS Privacy and Security Notice or any future regulations that update the requirements therein.   </a:t>
          </a:r>
        </a:p>
        <a:p>
          <a:pPr marL="171450" lvl="1" indent="-171450" algn="l" defTabSz="711200">
            <a:lnSpc>
              <a:spcPct val="100000"/>
            </a:lnSpc>
            <a:spcBef>
              <a:spcPct val="0"/>
            </a:spcBef>
            <a:spcAft>
              <a:spcPct val="15000"/>
            </a:spcAft>
            <a:buChar char="•"/>
          </a:pPr>
          <a:r>
            <a:rPr lang="en-US" sz="1600" kern="1200" dirty="0"/>
            <a:t>If the recipient or subrecipient is a victim services provider, or a legal services provider, it may use Continuum of Care funds to establish and operate a comparable database that complies with HUD’s HMIS requirements. Please see 24 CFR 578.57(a)(3). </a:t>
          </a:r>
        </a:p>
      </dsp:txBody>
      <dsp:txXfrm>
        <a:off x="0" y="2024036"/>
        <a:ext cx="7886700" cy="2551500"/>
      </dsp:txXfrm>
    </dsp:sp>
    <dsp:sp modelId="{74BEEA09-01BA-A440-91EB-C11CF784A7B8}">
      <dsp:nvSpPr>
        <dsp:cNvPr id="0" name=""/>
        <dsp:cNvSpPr/>
      </dsp:nvSpPr>
      <dsp:spPr>
        <a:xfrm>
          <a:off x="195078" y="1758356"/>
          <a:ext cx="7496542" cy="53136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669" tIns="0" rIns="208669" bIns="0" numCol="1" spcCol="1270" anchor="ctr" anchorCtr="0">
          <a:noAutofit/>
        </a:bodyPr>
        <a:lstStyle/>
        <a:p>
          <a:pPr marL="0" lvl="0" indent="0" algn="l" defTabSz="800100">
            <a:lnSpc>
              <a:spcPct val="100000"/>
            </a:lnSpc>
            <a:spcBef>
              <a:spcPct val="0"/>
            </a:spcBef>
            <a:spcAft>
              <a:spcPct val="35000"/>
            </a:spcAft>
            <a:buNone/>
          </a:pPr>
          <a:r>
            <a:rPr lang="en-US" sz="1800" b="1" kern="1200" dirty="0"/>
            <a:t>Alternatives to HMIS</a:t>
          </a:r>
          <a:r>
            <a:rPr lang="en-US" sz="1800" kern="1200" dirty="0"/>
            <a:t>. </a:t>
          </a:r>
        </a:p>
      </dsp:txBody>
      <dsp:txXfrm>
        <a:off x="221017" y="1784295"/>
        <a:ext cx="7444664" cy="47948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B78E7-9CB0-EA4A-9495-110A7A461B8B}">
      <dsp:nvSpPr>
        <dsp:cNvPr id="0" name=""/>
        <dsp:cNvSpPr/>
      </dsp:nvSpPr>
      <dsp:spPr>
        <a:xfrm>
          <a:off x="0" y="299846"/>
          <a:ext cx="7886700" cy="35154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74904" rIns="612096" bIns="113792" numCol="1" spcCol="1270" anchor="t" anchorCtr="0">
          <a:noAutofit/>
        </a:bodyPr>
        <a:lstStyle/>
        <a:p>
          <a:pPr marL="171450" lvl="1" indent="-171450" algn="l" defTabSz="711200">
            <a:lnSpc>
              <a:spcPct val="100000"/>
            </a:lnSpc>
            <a:spcBef>
              <a:spcPct val="0"/>
            </a:spcBef>
            <a:spcAft>
              <a:spcPts val="1000"/>
            </a:spcAft>
            <a:buChar char="•"/>
          </a:pPr>
          <a:r>
            <a:rPr lang="en-US" sz="1600" kern="1200" dirty="0"/>
            <a:t>All households, regardless of their DV status, have the </a:t>
          </a:r>
          <a:r>
            <a:rPr lang="en-US" sz="1600" b="1" kern="1200" dirty="0"/>
            <a:t>right to refuse </a:t>
          </a:r>
          <a:r>
            <a:rPr lang="en-US" sz="1600" kern="1200" dirty="0"/>
            <a:t>to share their information among providers within the CoC. </a:t>
          </a:r>
        </a:p>
        <a:p>
          <a:pPr marL="171450" lvl="1" indent="-171450" algn="l" defTabSz="711200">
            <a:lnSpc>
              <a:spcPct val="100000"/>
            </a:lnSpc>
            <a:spcBef>
              <a:spcPct val="0"/>
            </a:spcBef>
            <a:spcAft>
              <a:spcPts val="1000"/>
            </a:spcAft>
            <a:buChar char="•"/>
          </a:pPr>
          <a:r>
            <a:rPr lang="en-US" sz="1600" kern="1200" dirty="0"/>
            <a:t>However, </a:t>
          </a:r>
          <a:r>
            <a:rPr lang="en-US" sz="1600" b="1" kern="1200" dirty="0"/>
            <a:t>some information may be required </a:t>
          </a:r>
          <a:r>
            <a:rPr lang="en-US" sz="1600" kern="1200" dirty="0"/>
            <a:t>by the project, or by public or private funders to determine eligibility for housing or services, or to assess needed services, so it must be collected. </a:t>
          </a:r>
        </a:p>
        <a:p>
          <a:pPr marL="171450" lvl="1" indent="-171450" algn="l" defTabSz="711200">
            <a:lnSpc>
              <a:spcPct val="100000"/>
            </a:lnSpc>
            <a:spcBef>
              <a:spcPct val="0"/>
            </a:spcBef>
            <a:spcAft>
              <a:spcPts val="1000"/>
            </a:spcAft>
            <a:buChar char="•"/>
          </a:pPr>
          <a:r>
            <a:rPr lang="en-US" sz="1600" b="1" kern="1200" dirty="0"/>
            <a:t>In cases where a client does NOT consent to having their information shared</a:t>
          </a:r>
          <a:r>
            <a:rPr lang="en-US" sz="1600" kern="1200" dirty="0"/>
            <a:t>, the information must still be collected by the service providers to determine whether the individual or family is eligible, but it must not be shared via the HMIS if the program participant objects. </a:t>
          </a:r>
        </a:p>
        <a:p>
          <a:pPr marL="171450" lvl="1" indent="-171450" algn="l" defTabSz="711200">
            <a:lnSpc>
              <a:spcPct val="100000"/>
            </a:lnSpc>
            <a:spcBef>
              <a:spcPct val="0"/>
            </a:spcBef>
            <a:spcAft>
              <a:spcPts val="1000"/>
            </a:spcAft>
            <a:buChar char="•"/>
          </a:pPr>
          <a:r>
            <a:rPr lang="en-US" sz="1600" kern="1200" dirty="0"/>
            <a:t>For instance, if a provider needs to verify the presence of a disability in the process of determining eligibility for PSH, the information itself must be collected but not shared via HMIS. </a:t>
          </a:r>
        </a:p>
      </dsp:txBody>
      <dsp:txXfrm>
        <a:off x="0" y="299846"/>
        <a:ext cx="7886700" cy="3515400"/>
      </dsp:txXfrm>
    </dsp:sp>
    <dsp:sp modelId="{AE664495-B21C-2245-9DE5-B85D76076608}">
      <dsp:nvSpPr>
        <dsp:cNvPr id="0" name=""/>
        <dsp:cNvSpPr/>
      </dsp:nvSpPr>
      <dsp:spPr>
        <a:xfrm>
          <a:off x="194770" y="34166"/>
          <a:ext cx="7497160" cy="53136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669" tIns="0" rIns="208669" bIns="0" numCol="1" spcCol="1270" anchor="ctr" anchorCtr="0">
          <a:noAutofit/>
        </a:bodyPr>
        <a:lstStyle/>
        <a:p>
          <a:pPr marL="0" lvl="0" indent="0" algn="l" defTabSz="800100">
            <a:lnSpc>
              <a:spcPct val="100000"/>
            </a:lnSpc>
            <a:spcBef>
              <a:spcPct val="0"/>
            </a:spcBef>
            <a:spcAft>
              <a:spcPct val="35000"/>
            </a:spcAft>
            <a:buNone/>
          </a:pPr>
          <a:r>
            <a:rPr lang="en-US" sz="1800" b="1" kern="1200" dirty="0"/>
            <a:t>Refusal to have information entered into HMIS</a:t>
          </a:r>
          <a:r>
            <a:rPr lang="en-US" sz="1800" kern="1200" dirty="0"/>
            <a:t>. </a:t>
          </a:r>
        </a:p>
      </dsp:txBody>
      <dsp:txXfrm>
        <a:off x="220709" y="60105"/>
        <a:ext cx="7445282" cy="47948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AF2E3-17DB-0942-926F-EF5EA2B97046}">
      <dsp:nvSpPr>
        <dsp:cNvPr id="0" name=""/>
        <dsp:cNvSpPr/>
      </dsp:nvSpPr>
      <dsp:spPr>
        <a:xfrm>
          <a:off x="0" y="349746"/>
          <a:ext cx="7886700" cy="12678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479044" rIns="612096" bIns="113792" numCol="1" spcCol="1270" anchor="t" anchorCtr="0">
          <a:noAutofit/>
        </a:bodyPr>
        <a:lstStyle/>
        <a:p>
          <a:pPr marL="171450" lvl="1" indent="-171450" algn="l" defTabSz="711200">
            <a:lnSpc>
              <a:spcPct val="100000"/>
            </a:lnSpc>
            <a:spcBef>
              <a:spcPct val="0"/>
            </a:spcBef>
            <a:spcAft>
              <a:spcPct val="15000"/>
            </a:spcAft>
            <a:buChar char="•"/>
          </a:pPr>
          <a:r>
            <a:rPr lang="en-US" sz="1600" kern="1200" dirty="0"/>
            <a:t>Required (e.g., providing a copy) </a:t>
          </a:r>
        </a:p>
        <a:p>
          <a:pPr marL="171450" lvl="1" indent="-171450" algn="l" defTabSz="711200">
            <a:lnSpc>
              <a:spcPct val="100000"/>
            </a:lnSpc>
            <a:spcBef>
              <a:spcPct val="0"/>
            </a:spcBef>
            <a:spcAft>
              <a:spcPct val="15000"/>
            </a:spcAft>
            <a:buChar char="•"/>
          </a:pPr>
          <a:r>
            <a:rPr lang="en-US" sz="1600" kern="1200" dirty="0"/>
            <a:t>Permitted (to provide services, reporting to funders, etc.), or  </a:t>
          </a:r>
        </a:p>
        <a:p>
          <a:pPr marL="171450" lvl="1" indent="-171450" algn="l" defTabSz="711200">
            <a:lnSpc>
              <a:spcPct val="100000"/>
            </a:lnSpc>
            <a:spcBef>
              <a:spcPct val="0"/>
            </a:spcBef>
            <a:spcAft>
              <a:spcPct val="15000"/>
            </a:spcAft>
            <a:buChar char="•"/>
          </a:pPr>
          <a:r>
            <a:rPr lang="en-US" sz="1600" kern="1200" dirty="0"/>
            <a:t>Prohibited by other federal, state or local law (e.g., VAWA). </a:t>
          </a:r>
        </a:p>
      </dsp:txBody>
      <dsp:txXfrm>
        <a:off x="0" y="349746"/>
        <a:ext cx="7886700" cy="1267875"/>
      </dsp:txXfrm>
    </dsp:sp>
    <dsp:sp modelId="{8F8A5D58-91E5-3742-9F11-CC85A21EC5A5}">
      <dsp:nvSpPr>
        <dsp:cNvPr id="0" name=""/>
        <dsp:cNvSpPr/>
      </dsp:nvSpPr>
      <dsp:spPr>
        <a:xfrm>
          <a:off x="188697" y="8318"/>
          <a:ext cx="7509301" cy="6789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669" tIns="0" rIns="208669" bIns="0" numCol="1" spcCol="1270" anchor="ctr" anchorCtr="0">
          <a:noAutofit/>
        </a:bodyPr>
        <a:lstStyle/>
        <a:p>
          <a:pPr marL="0" lvl="0" indent="0" algn="l" defTabSz="800100">
            <a:lnSpc>
              <a:spcPct val="100000"/>
            </a:lnSpc>
            <a:spcBef>
              <a:spcPct val="0"/>
            </a:spcBef>
            <a:spcAft>
              <a:spcPct val="35000"/>
            </a:spcAft>
            <a:buNone/>
          </a:pPr>
          <a:r>
            <a:rPr lang="en-US" sz="1800" b="1" kern="1200"/>
            <a:t>Uses and disclosures are either: </a:t>
          </a:r>
        </a:p>
      </dsp:txBody>
      <dsp:txXfrm>
        <a:off x="221841" y="41462"/>
        <a:ext cx="7443013" cy="612672"/>
      </dsp:txXfrm>
    </dsp:sp>
    <dsp:sp modelId="{EE0078EE-5D74-7446-B59C-F14A09456CA6}">
      <dsp:nvSpPr>
        <dsp:cNvPr id="0" name=""/>
        <dsp:cNvSpPr/>
      </dsp:nvSpPr>
      <dsp:spPr>
        <a:xfrm>
          <a:off x="0" y="2081302"/>
          <a:ext cx="7886700" cy="22821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479044" rIns="612096" bIns="113792" numCol="1" spcCol="1270" anchor="t" anchorCtr="0">
          <a:noAutofit/>
        </a:bodyPr>
        <a:lstStyle/>
        <a:p>
          <a:pPr marL="171450" lvl="1" indent="-171450" algn="l" defTabSz="711200">
            <a:lnSpc>
              <a:spcPct val="100000"/>
            </a:lnSpc>
            <a:spcBef>
              <a:spcPct val="0"/>
            </a:spcBef>
            <a:spcAft>
              <a:spcPts val="1000"/>
            </a:spcAft>
            <a:buChar char="•"/>
          </a:pPr>
          <a:r>
            <a:rPr lang="en-US" sz="1600" kern="1200" dirty="0"/>
            <a:t>Uses and disclosures not listed in the privacy notice require the participant’s consent. </a:t>
          </a:r>
        </a:p>
        <a:p>
          <a:pPr marL="171450" lvl="1" indent="-171450" algn="l" defTabSz="711200">
            <a:lnSpc>
              <a:spcPct val="100000"/>
            </a:lnSpc>
            <a:spcBef>
              <a:spcPct val="0"/>
            </a:spcBef>
            <a:spcAft>
              <a:spcPts val="1000"/>
            </a:spcAft>
            <a:buChar char="•"/>
          </a:pPr>
          <a:r>
            <a:rPr lang="en-US" sz="1600" kern="1200" dirty="0"/>
            <a:t>VSPs and those serving DV clients have </a:t>
          </a:r>
          <a:r>
            <a:rPr lang="en-US" sz="1600" i="1" u="sng" kern="1200" dirty="0"/>
            <a:t>prohibited</a:t>
          </a:r>
          <a:r>
            <a:rPr lang="en-US" sz="1600" i="0" kern="1200" dirty="0"/>
            <a:t> disclosures based on VAWA that override HUD permitted disclosures. </a:t>
          </a:r>
          <a:endParaRPr lang="en-US" sz="1600" kern="1200" dirty="0"/>
        </a:p>
        <a:p>
          <a:pPr marL="342900" lvl="2" indent="-171450" algn="l" defTabSz="711200">
            <a:lnSpc>
              <a:spcPct val="100000"/>
            </a:lnSpc>
            <a:spcBef>
              <a:spcPct val="0"/>
            </a:spcBef>
            <a:spcAft>
              <a:spcPts val="1000"/>
            </a:spcAft>
            <a:buChar char="•"/>
          </a:pPr>
          <a:r>
            <a:rPr lang="en-US" sz="1600" i="0" kern="1200" dirty="0"/>
            <a:t>Clients</a:t>
          </a:r>
          <a:r>
            <a:rPr lang="en-US" sz="1600" kern="1200" dirty="0"/>
            <a:t> who are DV survivors require ROIs for </a:t>
          </a:r>
          <a:r>
            <a:rPr lang="en-US" sz="1600" i="1" kern="1200" dirty="0"/>
            <a:t>any</a:t>
          </a:r>
          <a:r>
            <a:rPr lang="en-US" sz="1600" i="0" kern="1200" dirty="0"/>
            <a:t> release of information, regardless of HUD-allowed sharing of PII or data, and regardless of what is listed in the Privacy Notice. </a:t>
          </a:r>
          <a:endParaRPr lang="en-US" sz="1600" kern="1200" dirty="0"/>
        </a:p>
      </dsp:txBody>
      <dsp:txXfrm>
        <a:off x="0" y="2081302"/>
        <a:ext cx="7886700" cy="2282175"/>
      </dsp:txXfrm>
    </dsp:sp>
    <dsp:sp modelId="{23981797-B643-8346-A37B-DBAD9ECB5338}">
      <dsp:nvSpPr>
        <dsp:cNvPr id="0" name=""/>
        <dsp:cNvSpPr/>
      </dsp:nvSpPr>
      <dsp:spPr>
        <a:xfrm>
          <a:off x="188697" y="1714962"/>
          <a:ext cx="7509301" cy="6789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669" tIns="0" rIns="208669" bIns="0" numCol="1" spcCol="1270" anchor="ctr" anchorCtr="0">
          <a:noAutofit/>
        </a:bodyPr>
        <a:lstStyle/>
        <a:p>
          <a:pPr marL="0" lvl="0" indent="0" algn="l" defTabSz="800100">
            <a:lnSpc>
              <a:spcPct val="100000"/>
            </a:lnSpc>
            <a:spcBef>
              <a:spcPct val="0"/>
            </a:spcBef>
            <a:spcAft>
              <a:spcPct val="35000"/>
            </a:spcAft>
            <a:buNone/>
          </a:pPr>
          <a:r>
            <a:rPr lang="en-US" sz="1800" b="1" kern="1200" dirty="0"/>
            <a:t>The provider’s uses (internal) and disclosures (external) of collected information must be stated in the Privacy Notice.  </a:t>
          </a:r>
        </a:p>
      </dsp:txBody>
      <dsp:txXfrm>
        <a:off x="221841" y="1748106"/>
        <a:ext cx="7443013" cy="61267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C237E-59CA-444C-A466-F5DECE40D743}">
      <dsp:nvSpPr>
        <dsp:cNvPr id="0" name=""/>
        <dsp:cNvSpPr/>
      </dsp:nvSpPr>
      <dsp:spPr>
        <a:xfrm>
          <a:off x="0" y="539482"/>
          <a:ext cx="7886700" cy="17025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479044" rIns="612096" bIns="113792" numCol="1" spcCol="1270" anchor="t" anchorCtr="0">
          <a:noAutofit/>
        </a:bodyPr>
        <a:lstStyle/>
        <a:p>
          <a:pPr marL="171450" lvl="1" indent="-171450" algn="l" defTabSz="711200">
            <a:lnSpc>
              <a:spcPct val="100000"/>
            </a:lnSpc>
            <a:spcBef>
              <a:spcPct val="0"/>
            </a:spcBef>
            <a:spcAft>
              <a:spcPct val="15000"/>
            </a:spcAft>
            <a:buChar char="•"/>
          </a:pPr>
          <a:r>
            <a:rPr lang="en-US" sz="1600" kern="1200" dirty="0"/>
            <a:t>Providing or coordinating services to an individual </a:t>
          </a:r>
        </a:p>
        <a:p>
          <a:pPr marL="171450" lvl="1" indent="-171450" algn="l" defTabSz="711200">
            <a:lnSpc>
              <a:spcPct val="100000"/>
            </a:lnSpc>
            <a:spcBef>
              <a:spcPct val="0"/>
            </a:spcBef>
            <a:spcAft>
              <a:spcPct val="15000"/>
            </a:spcAft>
            <a:buChar char="•"/>
          </a:pPr>
          <a:r>
            <a:rPr lang="en-US" sz="1600" kern="1200" dirty="0"/>
            <a:t>Creating de-identified client records from PII </a:t>
          </a:r>
        </a:p>
        <a:p>
          <a:pPr marL="171450" lvl="1" indent="-171450" algn="l" defTabSz="711200">
            <a:lnSpc>
              <a:spcPct val="100000"/>
            </a:lnSpc>
            <a:spcBef>
              <a:spcPct val="0"/>
            </a:spcBef>
            <a:spcAft>
              <a:spcPct val="15000"/>
            </a:spcAft>
            <a:buChar char="•"/>
          </a:pPr>
          <a:r>
            <a:rPr lang="en-US" sz="1600" kern="1200" dirty="0"/>
            <a:t>Carrying out administrative functions (e.g., legal, audit, personnel, oversight, management) </a:t>
          </a:r>
        </a:p>
        <a:p>
          <a:pPr marL="171450" lvl="1" indent="-171450" algn="l" defTabSz="711200">
            <a:lnSpc>
              <a:spcPct val="100000"/>
            </a:lnSpc>
            <a:spcBef>
              <a:spcPct val="0"/>
            </a:spcBef>
            <a:spcAft>
              <a:spcPct val="15000"/>
            </a:spcAft>
            <a:buChar char="•"/>
          </a:pPr>
          <a:r>
            <a:rPr lang="en-US" sz="1600" kern="1200" dirty="0"/>
            <a:t>Functions related to payment or reimbursement for services </a:t>
          </a:r>
        </a:p>
      </dsp:txBody>
      <dsp:txXfrm>
        <a:off x="0" y="539482"/>
        <a:ext cx="7886700" cy="1702575"/>
      </dsp:txXfrm>
    </dsp:sp>
    <dsp:sp modelId="{294F9770-0AAA-9844-B2D2-3416885E7406}">
      <dsp:nvSpPr>
        <dsp:cNvPr id="0" name=""/>
        <dsp:cNvSpPr/>
      </dsp:nvSpPr>
      <dsp:spPr>
        <a:xfrm>
          <a:off x="183859" y="0"/>
          <a:ext cx="7516810" cy="8778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669" tIns="0" rIns="208669" bIns="0" numCol="1" spcCol="1270" anchor="ctr" anchorCtr="0">
          <a:noAutofit/>
        </a:bodyPr>
        <a:lstStyle/>
        <a:p>
          <a:pPr marL="0" lvl="0" indent="0" algn="l" defTabSz="800100">
            <a:lnSpc>
              <a:spcPct val="100000"/>
            </a:lnSpc>
            <a:spcBef>
              <a:spcPct val="0"/>
            </a:spcBef>
            <a:spcAft>
              <a:spcPct val="35000"/>
            </a:spcAft>
            <a:buNone/>
          </a:pPr>
          <a:r>
            <a:rPr lang="en-US" sz="1800" b="1" kern="1200" dirty="0"/>
            <a:t>HUD gives mainstream providers authority for the following uses and disclosures </a:t>
          </a:r>
          <a:r>
            <a:rPr lang="en-US" sz="1800" kern="1200" dirty="0"/>
            <a:t>(no consent needed*, must be in Privacy Notice). </a:t>
          </a:r>
        </a:p>
      </dsp:txBody>
      <dsp:txXfrm>
        <a:off x="226711" y="42852"/>
        <a:ext cx="7431106" cy="792116"/>
      </dsp:txXfrm>
    </dsp:sp>
    <dsp:sp modelId="{157EC8EF-B1CB-8045-B937-9988CCE6B6A4}">
      <dsp:nvSpPr>
        <dsp:cNvPr id="0" name=""/>
        <dsp:cNvSpPr/>
      </dsp:nvSpPr>
      <dsp:spPr>
        <a:xfrm>
          <a:off x="0" y="2473044"/>
          <a:ext cx="7886700" cy="1521449"/>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479044" rIns="612096" bIns="113792" numCol="1" spcCol="1270" anchor="t" anchorCtr="0">
          <a:noAutofit/>
        </a:bodyPr>
        <a:lstStyle/>
        <a:p>
          <a:pPr marL="171450" lvl="1" indent="-171450" algn="l" defTabSz="711200">
            <a:lnSpc>
              <a:spcPct val="100000"/>
            </a:lnSpc>
            <a:spcBef>
              <a:spcPct val="0"/>
            </a:spcBef>
            <a:spcAft>
              <a:spcPct val="15000"/>
            </a:spcAft>
            <a:buChar char="•"/>
          </a:pPr>
          <a:r>
            <a:rPr lang="en-US" sz="1600" kern="1200" dirty="0"/>
            <a:t>Uses and disclosures required by law </a:t>
          </a:r>
        </a:p>
        <a:p>
          <a:pPr marL="171450" lvl="1" indent="-171450" algn="l" defTabSz="711200">
            <a:lnSpc>
              <a:spcPct val="100000"/>
            </a:lnSpc>
            <a:spcBef>
              <a:spcPct val="0"/>
            </a:spcBef>
            <a:spcAft>
              <a:spcPct val="15000"/>
            </a:spcAft>
            <a:buChar char="•"/>
          </a:pPr>
          <a:r>
            <a:rPr lang="en-US" sz="1600" kern="1200" dirty="0"/>
            <a:t>Uses and disclosures to avert a serious threat to health or safety </a:t>
          </a:r>
        </a:p>
        <a:p>
          <a:pPr marL="171450" lvl="1" indent="-171450" algn="l" defTabSz="711200">
            <a:lnSpc>
              <a:spcPct val="100000"/>
            </a:lnSpc>
            <a:spcBef>
              <a:spcPct val="0"/>
            </a:spcBef>
            <a:spcAft>
              <a:spcPct val="15000"/>
            </a:spcAft>
            <a:buChar char="•"/>
          </a:pPr>
          <a:r>
            <a:rPr lang="en-US" sz="1600" kern="1200" dirty="0"/>
            <a:t>Uses and disclosures for research purposes  </a:t>
          </a:r>
        </a:p>
        <a:p>
          <a:pPr marL="171450" lvl="1" indent="-171450" algn="l" defTabSz="711200">
            <a:lnSpc>
              <a:spcPct val="100000"/>
            </a:lnSpc>
            <a:spcBef>
              <a:spcPct val="0"/>
            </a:spcBef>
            <a:spcAft>
              <a:spcPct val="15000"/>
            </a:spcAft>
            <a:buChar char="•"/>
          </a:pPr>
          <a:r>
            <a:rPr lang="en-US" sz="1600" kern="1200" dirty="0"/>
            <a:t>Uses and disclosures for law enforcement purposes. </a:t>
          </a:r>
        </a:p>
      </dsp:txBody>
      <dsp:txXfrm>
        <a:off x="0" y="2473044"/>
        <a:ext cx="7886700" cy="1521449"/>
      </dsp:txXfrm>
    </dsp:sp>
    <dsp:sp modelId="{DEB2D7A6-68AC-6440-9E31-330141F3EC7E}">
      <dsp:nvSpPr>
        <dsp:cNvPr id="0" name=""/>
        <dsp:cNvSpPr/>
      </dsp:nvSpPr>
      <dsp:spPr>
        <a:xfrm>
          <a:off x="183859" y="2353534"/>
          <a:ext cx="7516810" cy="446266"/>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669" tIns="0" rIns="208669" bIns="0" numCol="1" spcCol="1270" anchor="ctr" anchorCtr="0">
          <a:noAutofit/>
        </a:bodyPr>
        <a:lstStyle/>
        <a:p>
          <a:pPr marL="0" lvl="0" indent="0" algn="l" defTabSz="800100">
            <a:lnSpc>
              <a:spcPct val="100000"/>
            </a:lnSpc>
            <a:spcBef>
              <a:spcPct val="0"/>
            </a:spcBef>
            <a:spcAft>
              <a:spcPct val="35000"/>
            </a:spcAft>
            <a:buNone/>
          </a:pPr>
          <a:r>
            <a:rPr lang="en-US" sz="1800" b="1" kern="1200" dirty="0"/>
            <a:t>Providers are allowed </a:t>
          </a:r>
          <a:r>
            <a:rPr lang="en-US" sz="1800" b="0" kern="1200" dirty="0"/>
            <a:t>(or required) </a:t>
          </a:r>
          <a:r>
            <a:rPr lang="en-US" sz="1800" b="1" kern="1200" dirty="0"/>
            <a:t>to disclose information in the following ways</a:t>
          </a:r>
          <a:r>
            <a:rPr lang="en-US" sz="1800" kern="1200" dirty="0"/>
            <a:t> (no consent needed*, must be in Privacy Notice). </a:t>
          </a:r>
        </a:p>
      </dsp:txBody>
      <dsp:txXfrm>
        <a:off x="205644" y="2375319"/>
        <a:ext cx="7473240" cy="40269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3C043-438B-C944-9846-B29337BC736F}">
      <dsp:nvSpPr>
        <dsp:cNvPr id="0" name=""/>
        <dsp:cNvSpPr/>
      </dsp:nvSpPr>
      <dsp:spPr>
        <a:xfrm rot="5400000">
          <a:off x="4893435" y="-2629770"/>
          <a:ext cx="701021" cy="6139461"/>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i="0" kern="1200"/>
            <a:t>Disclosing information to multiple CE providers that are assisting to connect the individuals to appropriate resources and services.  </a:t>
          </a:r>
          <a:endParaRPr lang="en-US" sz="1600" b="0" kern="1200"/>
        </a:p>
      </dsp:txBody>
      <dsp:txXfrm rot="-5400000">
        <a:off x="2174216" y="123670"/>
        <a:ext cx="6105240" cy="632579"/>
      </dsp:txXfrm>
    </dsp:sp>
    <dsp:sp modelId="{7A189E2B-EF6C-2A48-A497-A7415A90F182}">
      <dsp:nvSpPr>
        <dsp:cNvPr id="0" name=""/>
        <dsp:cNvSpPr/>
      </dsp:nvSpPr>
      <dsp:spPr>
        <a:xfrm>
          <a:off x="4" y="1821"/>
          <a:ext cx="2174210" cy="876276"/>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i="0" kern="1200" dirty="0"/>
            <a:t>Use and disclosure for coordinating care. </a:t>
          </a:r>
          <a:endParaRPr lang="en-US" sz="1500" b="1" kern="1200" dirty="0"/>
        </a:p>
      </dsp:txBody>
      <dsp:txXfrm>
        <a:off x="42780" y="44597"/>
        <a:ext cx="2088658" cy="790724"/>
      </dsp:txXfrm>
    </dsp:sp>
    <dsp:sp modelId="{E928EFE7-D048-5643-9821-718E3AD9EF83}">
      <dsp:nvSpPr>
        <dsp:cNvPr id="0" name=""/>
        <dsp:cNvSpPr/>
      </dsp:nvSpPr>
      <dsp:spPr>
        <a:xfrm rot="5400000">
          <a:off x="4834647" y="-1709679"/>
          <a:ext cx="818596" cy="6139461"/>
        </a:xfrm>
        <a:prstGeom prst="round2SameRect">
          <a:avLst/>
        </a:prstGeom>
        <a:solidFill>
          <a:schemeClr val="accent2">
            <a:tint val="40000"/>
            <a:alpha val="90000"/>
            <a:hueOff val="1751255"/>
            <a:satOff val="-14478"/>
            <a:lumOff val="-864"/>
            <a:alphaOff val="0"/>
          </a:schemeClr>
        </a:solidFill>
        <a:ln w="6350" cap="flat" cmpd="sng" algn="ctr">
          <a:solidFill>
            <a:schemeClr val="accent2">
              <a:tint val="40000"/>
              <a:alpha val="90000"/>
              <a:hueOff val="1751255"/>
              <a:satOff val="-14478"/>
              <a:lumOff val="-86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t>Disclosing assessment data can help staff determine the placement of an individual on a prioritization list and if needed develop a safe sheltering plan while the individual is waiting for placement into permanent housing.  </a:t>
          </a:r>
          <a:endParaRPr lang="en-US" sz="1600" b="0" kern="1200" dirty="0"/>
        </a:p>
      </dsp:txBody>
      <dsp:txXfrm rot="-5400000">
        <a:off x="2174215" y="990714"/>
        <a:ext cx="6099500" cy="738674"/>
      </dsp:txXfrm>
    </dsp:sp>
    <dsp:sp modelId="{E823E644-3506-914A-BDCF-C9213B045D78}">
      <dsp:nvSpPr>
        <dsp:cNvPr id="0" name=""/>
        <dsp:cNvSpPr/>
      </dsp:nvSpPr>
      <dsp:spPr>
        <a:xfrm>
          <a:off x="4" y="921912"/>
          <a:ext cx="2174210" cy="876276"/>
        </a:xfrm>
        <a:prstGeom prst="roundRect">
          <a:avLst/>
        </a:prstGeom>
        <a:gradFill rotWithShape="0">
          <a:gsLst>
            <a:gs pos="0">
              <a:schemeClr val="accent2">
                <a:hueOff val="1528233"/>
                <a:satOff val="-15264"/>
                <a:lumOff val="785"/>
                <a:alphaOff val="0"/>
                <a:lumMod val="110000"/>
                <a:satMod val="105000"/>
                <a:tint val="67000"/>
              </a:schemeClr>
            </a:gs>
            <a:gs pos="50000">
              <a:schemeClr val="accent2">
                <a:hueOff val="1528233"/>
                <a:satOff val="-15264"/>
                <a:lumOff val="785"/>
                <a:alphaOff val="0"/>
                <a:lumMod val="105000"/>
                <a:satMod val="103000"/>
                <a:tint val="73000"/>
              </a:schemeClr>
            </a:gs>
            <a:gs pos="100000">
              <a:schemeClr val="accent2">
                <a:hueOff val="1528233"/>
                <a:satOff val="-15264"/>
                <a:lumOff val="78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i="0" kern="1200" dirty="0"/>
            <a:t>Use and disclosure to determining client prioritization for housing. </a:t>
          </a:r>
          <a:endParaRPr lang="en-US" sz="1500" b="1" kern="1200" dirty="0"/>
        </a:p>
      </dsp:txBody>
      <dsp:txXfrm>
        <a:off x="42780" y="964688"/>
        <a:ext cx="2088658" cy="790724"/>
      </dsp:txXfrm>
    </dsp:sp>
    <dsp:sp modelId="{EB209C68-518F-2A4E-ABBF-0DB364E24B58}">
      <dsp:nvSpPr>
        <dsp:cNvPr id="0" name=""/>
        <dsp:cNvSpPr/>
      </dsp:nvSpPr>
      <dsp:spPr>
        <a:xfrm rot="5400000">
          <a:off x="4893435" y="-789588"/>
          <a:ext cx="701021" cy="6139461"/>
        </a:xfrm>
        <a:prstGeom prst="round2SameRect">
          <a:avLst/>
        </a:prstGeom>
        <a:solidFill>
          <a:schemeClr val="accent2">
            <a:tint val="40000"/>
            <a:alpha val="90000"/>
            <a:hueOff val="3502509"/>
            <a:satOff val="-28956"/>
            <a:lumOff val="-1727"/>
            <a:alphaOff val="0"/>
          </a:schemeClr>
        </a:solidFill>
        <a:ln w="6350" cap="flat" cmpd="sng" algn="ctr">
          <a:solidFill>
            <a:schemeClr val="accent2">
              <a:tint val="40000"/>
              <a:alpha val="90000"/>
              <a:hueOff val="3502509"/>
              <a:satOff val="-28956"/>
              <a:lumOff val="-172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i="0" kern="1200"/>
            <a:t>Disclosing client information can help match a person to the right resource and potentially create multiple referral options.  </a:t>
          </a:r>
          <a:endParaRPr lang="en-US" sz="1600" b="0" kern="1200"/>
        </a:p>
      </dsp:txBody>
      <dsp:txXfrm rot="-5400000">
        <a:off x="2174216" y="1963852"/>
        <a:ext cx="6105240" cy="632579"/>
      </dsp:txXfrm>
    </dsp:sp>
    <dsp:sp modelId="{23291014-30B1-0342-82AF-DCFD9467C0F5}">
      <dsp:nvSpPr>
        <dsp:cNvPr id="0" name=""/>
        <dsp:cNvSpPr/>
      </dsp:nvSpPr>
      <dsp:spPr>
        <a:xfrm>
          <a:off x="4" y="1842003"/>
          <a:ext cx="2174210" cy="876276"/>
        </a:xfrm>
        <a:prstGeom prst="roundRect">
          <a:avLst/>
        </a:prstGeom>
        <a:gradFill rotWithShape="0">
          <a:gsLst>
            <a:gs pos="0">
              <a:schemeClr val="accent2">
                <a:hueOff val="3056466"/>
                <a:satOff val="-30529"/>
                <a:lumOff val="1570"/>
                <a:alphaOff val="0"/>
                <a:lumMod val="110000"/>
                <a:satMod val="105000"/>
                <a:tint val="67000"/>
              </a:schemeClr>
            </a:gs>
            <a:gs pos="50000">
              <a:schemeClr val="accent2">
                <a:hueOff val="3056466"/>
                <a:satOff val="-30529"/>
                <a:lumOff val="1570"/>
                <a:alphaOff val="0"/>
                <a:lumMod val="105000"/>
                <a:satMod val="103000"/>
                <a:tint val="73000"/>
              </a:schemeClr>
            </a:gs>
            <a:gs pos="100000">
              <a:schemeClr val="accent2">
                <a:hueOff val="3056466"/>
                <a:satOff val="-30529"/>
                <a:lumOff val="157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i="0" kern="1200"/>
            <a:t>Use and disclosure for making referrals. </a:t>
          </a:r>
          <a:endParaRPr lang="en-US" sz="1500" b="1" kern="1200"/>
        </a:p>
      </dsp:txBody>
      <dsp:txXfrm>
        <a:off x="42780" y="1884779"/>
        <a:ext cx="2088658" cy="790724"/>
      </dsp:txXfrm>
    </dsp:sp>
    <dsp:sp modelId="{7B32869F-37AE-B44B-A832-AFDC064709EE}">
      <dsp:nvSpPr>
        <dsp:cNvPr id="0" name=""/>
        <dsp:cNvSpPr/>
      </dsp:nvSpPr>
      <dsp:spPr>
        <a:xfrm rot="5400000">
          <a:off x="4893435" y="130502"/>
          <a:ext cx="701021" cy="6139461"/>
        </a:xfrm>
        <a:prstGeom prst="round2SameRect">
          <a:avLst/>
        </a:prstGeom>
        <a:solidFill>
          <a:schemeClr val="accent2">
            <a:tint val="40000"/>
            <a:alpha val="90000"/>
            <a:hueOff val="5253764"/>
            <a:satOff val="-43434"/>
            <a:lumOff val="-2591"/>
            <a:alphaOff val="0"/>
          </a:schemeClr>
        </a:solidFill>
        <a:ln w="6350" cap="flat" cmpd="sng" algn="ctr">
          <a:solidFill>
            <a:schemeClr val="accent2">
              <a:tint val="40000"/>
              <a:alpha val="90000"/>
              <a:hueOff val="5253764"/>
              <a:satOff val="-43434"/>
              <a:lumOff val="-259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i="0" kern="1200"/>
            <a:t>HMIS can be used to build a single participant record that contains information through the CE process from access to project enrollment. </a:t>
          </a:r>
          <a:endParaRPr lang="en-US" sz="1600" b="0" kern="1200"/>
        </a:p>
      </dsp:txBody>
      <dsp:txXfrm rot="-5400000">
        <a:off x="2174216" y="2883943"/>
        <a:ext cx="6105240" cy="632579"/>
      </dsp:txXfrm>
    </dsp:sp>
    <dsp:sp modelId="{B38CF0B4-2D18-1F45-B33C-01A2540D99DB}">
      <dsp:nvSpPr>
        <dsp:cNvPr id="0" name=""/>
        <dsp:cNvSpPr/>
      </dsp:nvSpPr>
      <dsp:spPr>
        <a:xfrm>
          <a:off x="4" y="2762094"/>
          <a:ext cx="2174210" cy="876276"/>
        </a:xfrm>
        <a:prstGeom prst="roundRect">
          <a:avLst/>
        </a:prstGeom>
        <a:gradFill rotWithShape="0">
          <a:gsLst>
            <a:gs pos="0">
              <a:schemeClr val="accent2">
                <a:hueOff val="4584698"/>
                <a:satOff val="-45793"/>
                <a:lumOff val="2355"/>
                <a:alphaOff val="0"/>
                <a:lumMod val="110000"/>
                <a:satMod val="105000"/>
                <a:tint val="67000"/>
              </a:schemeClr>
            </a:gs>
            <a:gs pos="50000">
              <a:schemeClr val="accent2">
                <a:hueOff val="4584698"/>
                <a:satOff val="-45793"/>
                <a:lumOff val="2355"/>
                <a:alphaOff val="0"/>
                <a:lumMod val="105000"/>
                <a:satMod val="103000"/>
                <a:tint val="73000"/>
              </a:schemeClr>
            </a:gs>
            <a:gs pos="100000">
              <a:schemeClr val="accent2">
                <a:hueOff val="4584698"/>
                <a:satOff val="-45793"/>
                <a:lumOff val="23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i="0" kern="1200"/>
            <a:t>Use and disclosure for determining participant progress. </a:t>
          </a:r>
          <a:endParaRPr lang="en-US" sz="1500" b="1" kern="1200"/>
        </a:p>
      </dsp:txBody>
      <dsp:txXfrm>
        <a:off x="42780" y="2804870"/>
        <a:ext cx="2088658" cy="790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727BC-9FE0-EF43-994C-EA1A73C6B7A4}">
      <dsp:nvSpPr>
        <dsp:cNvPr id="0" name=""/>
        <dsp:cNvSpPr/>
      </dsp:nvSpPr>
      <dsp:spPr>
        <a:xfrm>
          <a:off x="740276" y="37"/>
          <a:ext cx="2589584" cy="973546"/>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100000"/>
            </a:lnSpc>
            <a:spcBef>
              <a:spcPct val="0"/>
            </a:spcBef>
            <a:spcAft>
              <a:spcPct val="35000"/>
            </a:spcAft>
            <a:buNone/>
          </a:pPr>
          <a:r>
            <a:rPr lang="en-US" sz="1800" kern="1200" dirty="0"/>
            <a:t>Katricia Stewart, PhD</a:t>
          </a:r>
        </a:p>
        <a:p>
          <a:pPr marL="0" lvl="0" indent="0" algn="ctr" defTabSz="800100" rtl="0">
            <a:lnSpc>
              <a:spcPct val="100000"/>
            </a:lnSpc>
            <a:spcBef>
              <a:spcPct val="0"/>
            </a:spcBef>
            <a:spcAft>
              <a:spcPct val="35000"/>
            </a:spcAft>
            <a:buNone/>
          </a:pPr>
          <a:r>
            <a:rPr lang="en-US" sz="1800" kern="1200" dirty="0"/>
            <a:t>Senior Policy Analyst</a:t>
          </a:r>
        </a:p>
      </dsp:txBody>
      <dsp:txXfrm>
        <a:off x="740276" y="37"/>
        <a:ext cx="2589584" cy="973546"/>
      </dsp:txXfrm>
    </dsp:sp>
    <dsp:sp modelId="{5FEC5E43-F013-7745-90F1-27C722705DA3}">
      <dsp:nvSpPr>
        <dsp:cNvPr id="0" name=""/>
        <dsp:cNvSpPr/>
      </dsp:nvSpPr>
      <dsp:spPr>
        <a:xfrm>
          <a:off x="3832795" y="0"/>
          <a:ext cx="2589584" cy="973546"/>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100000"/>
            </a:lnSpc>
            <a:spcBef>
              <a:spcPct val="0"/>
            </a:spcBef>
            <a:spcAft>
              <a:spcPct val="35000"/>
            </a:spcAft>
            <a:buNone/>
          </a:pPr>
          <a:r>
            <a:rPr lang="en-US" sz="1800" b="0" kern="1200" dirty="0"/>
            <a:t>Melissa Hong, JD-MBA</a:t>
          </a:r>
        </a:p>
        <a:p>
          <a:pPr marL="0" lvl="0" indent="0" algn="ctr" defTabSz="800100" rtl="0">
            <a:lnSpc>
              <a:spcPct val="100000"/>
            </a:lnSpc>
            <a:spcBef>
              <a:spcPct val="0"/>
            </a:spcBef>
            <a:spcAft>
              <a:spcPct val="35000"/>
            </a:spcAft>
            <a:buNone/>
          </a:pPr>
          <a:r>
            <a:rPr lang="en-US" sz="1800" b="0" kern="1200" dirty="0"/>
            <a:t>Senior Staff Attorney</a:t>
          </a:r>
        </a:p>
      </dsp:txBody>
      <dsp:txXfrm>
        <a:off x="3832795" y="0"/>
        <a:ext cx="2589584" cy="97354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E5F4A-7CDB-EA4B-A7D0-3F7F37DA4D7C}">
      <dsp:nvSpPr>
        <dsp:cNvPr id="0" name=""/>
        <dsp:cNvSpPr/>
      </dsp:nvSpPr>
      <dsp:spPr>
        <a:xfrm>
          <a:off x="0" y="502179"/>
          <a:ext cx="7886700" cy="1637212"/>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687324" rIns="612096" bIns="113792" numCol="1" spcCol="1270" anchor="t" anchorCtr="0">
          <a:noAutofit/>
        </a:bodyPr>
        <a:lstStyle/>
        <a:p>
          <a:pPr marL="171450" lvl="1" indent="-171450" algn="l" defTabSz="711200">
            <a:lnSpc>
              <a:spcPct val="100000"/>
            </a:lnSpc>
            <a:spcBef>
              <a:spcPct val="0"/>
            </a:spcBef>
            <a:spcAft>
              <a:spcPct val="15000"/>
            </a:spcAft>
            <a:buChar char="•"/>
          </a:pPr>
          <a:r>
            <a:rPr lang="en-US" sz="1600" kern="1200" dirty="0"/>
            <a:t>This should occur if the CoC identifies uses or disclosures that are necessary to make the CE process operate effectively and efficiently, yet those uses and disclosures are not permitted without consent per HUD’s 2004 HMIS Data and Technical Standards.  </a:t>
          </a:r>
        </a:p>
      </dsp:txBody>
      <dsp:txXfrm>
        <a:off x="0" y="502179"/>
        <a:ext cx="7886700" cy="1637212"/>
      </dsp:txXfrm>
    </dsp:sp>
    <dsp:sp modelId="{F9C0ADEE-E55D-C84D-AA9A-26F836E629DD}">
      <dsp:nvSpPr>
        <dsp:cNvPr id="0" name=""/>
        <dsp:cNvSpPr/>
      </dsp:nvSpPr>
      <dsp:spPr>
        <a:xfrm>
          <a:off x="188697" y="15099"/>
          <a:ext cx="7509301" cy="97416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669" tIns="0" rIns="208669" bIns="0" numCol="1" spcCol="1270" anchor="ctr" anchorCtr="0">
          <a:noAutofit/>
        </a:bodyPr>
        <a:lstStyle/>
        <a:p>
          <a:pPr marL="0" lvl="0" indent="0" algn="l" defTabSz="800100">
            <a:lnSpc>
              <a:spcPct val="100000"/>
            </a:lnSpc>
            <a:spcBef>
              <a:spcPct val="0"/>
            </a:spcBef>
            <a:spcAft>
              <a:spcPct val="35000"/>
            </a:spcAft>
            <a:buNone/>
          </a:pPr>
          <a:r>
            <a:rPr lang="en-US" sz="1800" b="1" kern="1200" dirty="0"/>
            <a:t>Authorization Forms </a:t>
          </a:r>
          <a:r>
            <a:rPr lang="en-US" sz="1800" kern="1200" dirty="0"/>
            <a:t>are required for both uses and disclosures of PII that are (1) </a:t>
          </a:r>
          <a:r>
            <a:rPr lang="en-US" sz="1800" i="1" kern="1200" dirty="0"/>
            <a:t>not required or permitted</a:t>
          </a:r>
          <a:r>
            <a:rPr lang="en-US" sz="1800" kern="1200" dirty="0"/>
            <a:t> per HUD’s 2004 HMIS Data and Technical Standards, OR (2) </a:t>
          </a:r>
          <a:r>
            <a:rPr lang="en-US" sz="1800" u="none" kern="1200" dirty="0"/>
            <a:t>if the client is a DV survivor and does not have PII in HMIS.</a:t>
          </a:r>
          <a:endParaRPr lang="en-US" sz="1800" kern="1200" dirty="0"/>
        </a:p>
      </dsp:txBody>
      <dsp:txXfrm>
        <a:off x="236252" y="62654"/>
        <a:ext cx="7414191" cy="879050"/>
      </dsp:txXfrm>
    </dsp:sp>
    <dsp:sp modelId="{CDFCD7DD-508A-DF41-9758-73709AE9C6C9}">
      <dsp:nvSpPr>
        <dsp:cNvPr id="0" name=""/>
        <dsp:cNvSpPr/>
      </dsp:nvSpPr>
      <dsp:spPr>
        <a:xfrm>
          <a:off x="0" y="2354112"/>
          <a:ext cx="7886700" cy="1455300"/>
        </a:xfrm>
        <a:prstGeom prst="rect">
          <a:avLst/>
        </a:prstGeom>
        <a:solidFill>
          <a:schemeClr val="lt1">
            <a:alpha val="90000"/>
            <a:hueOff val="0"/>
            <a:satOff val="0"/>
            <a:lumOff val="0"/>
            <a:alphaOff val="0"/>
          </a:schemeClr>
        </a:solidFill>
        <a:ln w="6350" cap="flat" cmpd="sng" algn="ctr">
          <a:solidFill>
            <a:schemeClr val="accent2">
              <a:hueOff val="4584698"/>
              <a:satOff val="-45793"/>
              <a:lumOff val="235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687324" rIns="612096" bIns="113792" numCol="1" spcCol="1270" anchor="t" anchorCtr="0">
          <a:noAutofit/>
        </a:bodyPr>
        <a:lstStyle/>
        <a:p>
          <a:pPr marL="171450" lvl="1" indent="-171450" algn="l" defTabSz="711200">
            <a:lnSpc>
              <a:spcPct val="100000"/>
            </a:lnSpc>
            <a:spcBef>
              <a:spcPct val="0"/>
            </a:spcBef>
            <a:spcAft>
              <a:spcPct val="15000"/>
            </a:spcAft>
            <a:buChar char="•"/>
          </a:pPr>
          <a:r>
            <a:rPr lang="en-US" sz="1600" kern="1200" dirty="0"/>
            <a:t>ROIs are commonly used as an authorization form to gain consent for disclosures, but they might not include uses. </a:t>
          </a:r>
        </a:p>
        <a:p>
          <a:pPr marL="171450" lvl="1" indent="-171450" algn="l" defTabSz="711200">
            <a:lnSpc>
              <a:spcPct val="100000"/>
            </a:lnSpc>
            <a:spcBef>
              <a:spcPct val="0"/>
            </a:spcBef>
            <a:spcAft>
              <a:spcPct val="15000"/>
            </a:spcAft>
            <a:buChar char="•"/>
          </a:pPr>
          <a:r>
            <a:rPr lang="en-US" sz="1600" kern="1200" dirty="0"/>
            <a:t>Use ROIs as required by the CoC. </a:t>
          </a:r>
        </a:p>
      </dsp:txBody>
      <dsp:txXfrm>
        <a:off x="0" y="2354112"/>
        <a:ext cx="7886700" cy="1455300"/>
      </dsp:txXfrm>
    </dsp:sp>
    <dsp:sp modelId="{6E2F9DDB-B9B6-9D40-A892-3ADDF9D7295B}">
      <dsp:nvSpPr>
        <dsp:cNvPr id="0" name=""/>
        <dsp:cNvSpPr/>
      </dsp:nvSpPr>
      <dsp:spPr>
        <a:xfrm>
          <a:off x="188697" y="2317591"/>
          <a:ext cx="7509301" cy="523601"/>
        </a:xfrm>
        <a:prstGeom prst="roundRect">
          <a:avLst/>
        </a:prstGeom>
        <a:gradFill rotWithShape="0">
          <a:gsLst>
            <a:gs pos="0">
              <a:schemeClr val="accent2">
                <a:hueOff val="4584698"/>
                <a:satOff val="-45793"/>
                <a:lumOff val="2355"/>
                <a:alphaOff val="0"/>
                <a:lumMod val="110000"/>
                <a:satMod val="105000"/>
                <a:tint val="67000"/>
              </a:schemeClr>
            </a:gs>
            <a:gs pos="50000">
              <a:schemeClr val="accent2">
                <a:hueOff val="4584698"/>
                <a:satOff val="-45793"/>
                <a:lumOff val="2355"/>
                <a:alphaOff val="0"/>
                <a:lumMod val="105000"/>
                <a:satMod val="103000"/>
                <a:tint val="73000"/>
              </a:schemeClr>
            </a:gs>
            <a:gs pos="100000">
              <a:schemeClr val="accent2">
                <a:hueOff val="4584698"/>
                <a:satOff val="-45793"/>
                <a:lumOff val="23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669" tIns="0" rIns="208669" bIns="0" numCol="1" spcCol="1270" anchor="ctr" anchorCtr="0">
          <a:noAutofit/>
        </a:bodyPr>
        <a:lstStyle/>
        <a:p>
          <a:pPr marL="0" lvl="0" indent="0" algn="l" defTabSz="800100">
            <a:lnSpc>
              <a:spcPct val="100000"/>
            </a:lnSpc>
            <a:spcBef>
              <a:spcPct val="0"/>
            </a:spcBef>
            <a:spcAft>
              <a:spcPct val="35000"/>
            </a:spcAft>
            <a:buNone/>
          </a:pPr>
          <a:r>
            <a:rPr lang="en-US" sz="1800" b="1" kern="1200" dirty="0"/>
            <a:t>Release of Information (ROI)</a:t>
          </a:r>
        </a:p>
      </dsp:txBody>
      <dsp:txXfrm>
        <a:off x="214257" y="2343151"/>
        <a:ext cx="7458181" cy="47248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039E2-2BFE-A64E-913D-7B817053191E}">
      <dsp:nvSpPr>
        <dsp:cNvPr id="0" name=""/>
        <dsp:cNvSpPr/>
      </dsp:nvSpPr>
      <dsp:spPr>
        <a:xfrm>
          <a:off x="0" y="496167"/>
          <a:ext cx="8250621" cy="1537199"/>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0340" tIns="333248" rIns="640340" bIns="113792" numCol="1" spcCol="1270" anchor="t" anchorCtr="0">
          <a:noAutofit/>
        </a:bodyPr>
        <a:lstStyle/>
        <a:p>
          <a:pPr marL="171450" lvl="1" indent="-171450" algn="l" defTabSz="711200">
            <a:lnSpc>
              <a:spcPct val="100000"/>
            </a:lnSpc>
            <a:spcBef>
              <a:spcPct val="0"/>
            </a:spcBef>
            <a:spcAft>
              <a:spcPct val="15000"/>
            </a:spcAft>
            <a:buChar char="•"/>
          </a:pPr>
          <a:r>
            <a:rPr lang="en-US" sz="1600" kern="1200" dirty="0"/>
            <a:t>Legal confidentiality could be compromised by turning over information. </a:t>
          </a:r>
        </a:p>
        <a:p>
          <a:pPr marL="171450" lvl="1" indent="-171450" algn="l" defTabSz="711200">
            <a:lnSpc>
              <a:spcPct val="100000"/>
            </a:lnSpc>
            <a:spcBef>
              <a:spcPct val="0"/>
            </a:spcBef>
            <a:spcAft>
              <a:spcPct val="15000"/>
            </a:spcAft>
            <a:buChar char="•"/>
          </a:pPr>
          <a:r>
            <a:rPr lang="en-US" sz="1600" kern="1200" dirty="0"/>
            <a:t>A system that tracks people as they move from shelter to shelter would allow an abuser to locate a fleeing victim. </a:t>
          </a:r>
        </a:p>
        <a:p>
          <a:pPr marL="171450" lvl="1" indent="-171450" algn="l" defTabSz="711200">
            <a:lnSpc>
              <a:spcPct val="100000"/>
            </a:lnSpc>
            <a:spcBef>
              <a:spcPct val="0"/>
            </a:spcBef>
            <a:spcAft>
              <a:spcPct val="15000"/>
            </a:spcAft>
            <a:buChar char="•"/>
          </a:pPr>
          <a:r>
            <a:rPr lang="en-US" sz="1600" kern="1200"/>
            <a:t>Identifying or demographic information being leaked could allow for the leak of the identities of those seeking services in domestic violence shelters. </a:t>
          </a:r>
        </a:p>
      </dsp:txBody>
      <dsp:txXfrm>
        <a:off x="0" y="496167"/>
        <a:ext cx="8250621" cy="1537199"/>
      </dsp:txXfrm>
    </dsp:sp>
    <dsp:sp modelId="{131EB4D0-B090-844F-86F8-2CFF2FCE712D}">
      <dsp:nvSpPr>
        <dsp:cNvPr id="0" name=""/>
        <dsp:cNvSpPr/>
      </dsp:nvSpPr>
      <dsp:spPr>
        <a:xfrm>
          <a:off x="183864" y="148676"/>
          <a:ext cx="7860902" cy="579300"/>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218298" tIns="0" rIns="218298" bIns="0" numCol="1" spcCol="1270" anchor="ctr" anchorCtr="0">
          <a:noAutofit/>
        </a:bodyPr>
        <a:lstStyle/>
        <a:p>
          <a:pPr marL="0" lvl="0" indent="0" algn="l" defTabSz="800100">
            <a:lnSpc>
              <a:spcPct val="100000"/>
            </a:lnSpc>
            <a:spcBef>
              <a:spcPct val="0"/>
            </a:spcBef>
            <a:spcAft>
              <a:spcPct val="35000"/>
            </a:spcAft>
            <a:buNone/>
          </a:pPr>
          <a:r>
            <a:rPr lang="en-US" sz="1800" b="1" kern="1200" dirty="0"/>
            <a:t>Entry into the CES raises serious privacy concerns for those fleeing domestic violence. </a:t>
          </a:r>
        </a:p>
      </dsp:txBody>
      <dsp:txXfrm>
        <a:off x="212143" y="176955"/>
        <a:ext cx="7804344" cy="522742"/>
      </dsp:txXfrm>
    </dsp:sp>
    <dsp:sp modelId="{7D9DD06A-F4AA-7149-A035-EE4B8B4A0548}">
      <dsp:nvSpPr>
        <dsp:cNvPr id="0" name=""/>
        <dsp:cNvSpPr/>
      </dsp:nvSpPr>
      <dsp:spPr>
        <a:xfrm>
          <a:off x="0" y="2462907"/>
          <a:ext cx="8250621" cy="1486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0340" tIns="333248" rIns="640340" bIns="113792" numCol="1" spcCol="1270" anchor="t" anchorCtr="0">
          <a:noAutofit/>
        </a:bodyPr>
        <a:lstStyle/>
        <a:p>
          <a:pPr marL="171450" lvl="1" indent="-171450" algn="l" defTabSz="711200">
            <a:lnSpc>
              <a:spcPct val="100000"/>
            </a:lnSpc>
            <a:spcBef>
              <a:spcPct val="0"/>
            </a:spcBef>
            <a:spcAft>
              <a:spcPct val="15000"/>
            </a:spcAft>
            <a:buChar char="•"/>
          </a:pPr>
          <a:r>
            <a:rPr lang="en-US" sz="1600" kern="1200" dirty="0"/>
            <a:t>Domestic violence advocates have noticed the phenomenon of "separation violence" -- meaning that an abuser is more dangerous and likely to lash out when a survivor is taking steps towards independence. Flight from an abusive home into a shelter is such a separation. Therefore, confidentiality is paramount. </a:t>
          </a:r>
        </a:p>
      </dsp:txBody>
      <dsp:txXfrm>
        <a:off x="0" y="2462907"/>
        <a:ext cx="8250621" cy="1486800"/>
      </dsp:txXfrm>
    </dsp:sp>
    <dsp:sp modelId="{BE8477DA-1EC5-464A-91EF-9304008E435E}">
      <dsp:nvSpPr>
        <dsp:cNvPr id="0" name=""/>
        <dsp:cNvSpPr/>
      </dsp:nvSpPr>
      <dsp:spPr>
        <a:xfrm>
          <a:off x="183864" y="2115417"/>
          <a:ext cx="7860902" cy="579300"/>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218298" tIns="0" rIns="218298" bIns="0" numCol="1" spcCol="1270" anchor="ctr" anchorCtr="0">
          <a:noAutofit/>
        </a:bodyPr>
        <a:lstStyle/>
        <a:p>
          <a:pPr marL="0" lvl="0" indent="0" algn="l" defTabSz="800100">
            <a:lnSpc>
              <a:spcPct val="100000"/>
            </a:lnSpc>
            <a:spcBef>
              <a:spcPct val="0"/>
            </a:spcBef>
            <a:spcAft>
              <a:spcPct val="35000"/>
            </a:spcAft>
            <a:buNone/>
          </a:pPr>
          <a:r>
            <a:rPr lang="en-US" sz="1800" b="1" kern="1200" dirty="0"/>
            <a:t>Implication: Risk to survivors if abusers gain access to the personal information of clients. </a:t>
          </a:r>
        </a:p>
      </dsp:txBody>
      <dsp:txXfrm>
        <a:off x="212143" y="2143696"/>
        <a:ext cx="7804344" cy="52274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43989-B00D-254F-8BC5-4C969DB98394}">
      <dsp:nvSpPr>
        <dsp:cNvPr id="0" name=""/>
        <dsp:cNvSpPr/>
      </dsp:nvSpPr>
      <dsp:spPr>
        <a:xfrm>
          <a:off x="0" y="232745"/>
          <a:ext cx="8071945" cy="2998800"/>
        </a:xfrm>
        <a:prstGeom prst="rect">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26473" tIns="708152" rIns="626473" bIns="113792" numCol="1" spcCol="1270" anchor="t" anchorCtr="0">
          <a:noAutofit/>
        </a:bodyPr>
        <a:lstStyle/>
        <a:p>
          <a:pPr marL="171450" lvl="1" indent="-171450" algn="l" defTabSz="711200">
            <a:lnSpc>
              <a:spcPct val="100000"/>
            </a:lnSpc>
            <a:spcBef>
              <a:spcPct val="0"/>
            </a:spcBef>
            <a:spcAft>
              <a:spcPts val="1000"/>
            </a:spcAft>
            <a:buChar char="•"/>
          </a:pPr>
          <a:r>
            <a:rPr lang="en-US" sz="1600" kern="1200" dirty="0"/>
            <a:t>The rules permit disclosures to oral law enforcement requests, which facilitates impostors pretexting the data. </a:t>
          </a:r>
        </a:p>
        <a:p>
          <a:pPr marL="171450" lvl="1" indent="-171450" algn="l" defTabSz="711200">
            <a:lnSpc>
              <a:spcPct val="100000"/>
            </a:lnSpc>
            <a:spcBef>
              <a:spcPct val="0"/>
            </a:spcBef>
            <a:spcAft>
              <a:spcPts val="1000"/>
            </a:spcAft>
            <a:buChar char="•"/>
          </a:pPr>
          <a:r>
            <a:rPr lang="en-US" sz="1600" kern="1200" dirty="0"/>
            <a:t>The technical standards do not require that data disclosures be logged, which limits the ability to track these impostors. </a:t>
          </a:r>
        </a:p>
        <a:p>
          <a:pPr marL="171450" lvl="1" indent="-171450" algn="l" defTabSz="711200">
            <a:lnSpc>
              <a:spcPct val="100000"/>
            </a:lnSpc>
            <a:spcBef>
              <a:spcPct val="0"/>
            </a:spcBef>
            <a:spcAft>
              <a:spcPts val="1000"/>
            </a:spcAft>
            <a:buChar char="•"/>
          </a:pPr>
          <a:r>
            <a:rPr lang="en-US" sz="1600" kern="1200" dirty="0"/>
            <a:t>Insider fraud in law enforcement agencies. </a:t>
          </a:r>
          <a:r>
            <a:rPr lang="en-US" sz="1800" b="0" kern="1200" dirty="0"/>
            <a:t> </a:t>
          </a:r>
          <a:endParaRPr lang="en-US" sz="1600" kern="1200" dirty="0"/>
        </a:p>
        <a:p>
          <a:pPr marL="171450" lvl="1" indent="-171450" algn="l" defTabSz="711200">
            <a:lnSpc>
              <a:spcPct val="100000"/>
            </a:lnSpc>
            <a:spcBef>
              <a:spcPct val="0"/>
            </a:spcBef>
            <a:spcAft>
              <a:spcPts val="1000"/>
            </a:spcAft>
            <a:buChar char="•"/>
          </a:pPr>
          <a:r>
            <a:rPr lang="en-US" sz="1600" b="0" kern="1200" dirty="0"/>
            <a:t>Data is shared among other programs in the CoC. </a:t>
          </a:r>
          <a:endParaRPr lang="en-US" sz="1600" kern="1200" dirty="0"/>
        </a:p>
        <a:p>
          <a:pPr marL="171450" lvl="1" indent="-171450" algn="l" defTabSz="711200">
            <a:lnSpc>
              <a:spcPct val="100000"/>
            </a:lnSpc>
            <a:spcBef>
              <a:spcPct val="0"/>
            </a:spcBef>
            <a:spcAft>
              <a:spcPts val="1000"/>
            </a:spcAft>
            <a:buChar char="•"/>
          </a:pPr>
          <a:r>
            <a:rPr lang="en-US" sz="1600" kern="1200" dirty="0"/>
            <a:t>An insider in another program can thus also breach confidentiality innocently -- if they fall prey to pretexting -- or maliciously via fraud. </a:t>
          </a:r>
        </a:p>
      </dsp:txBody>
      <dsp:txXfrm>
        <a:off x="0" y="232745"/>
        <a:ext cx="8071945" cy="2998800"/>
      </dsp:txXfrm>
    </dsp:sp>
    <dsp:sp modelId="{75F43F90-5445-8543-99B8-D283D2EF8765}">
      <dsp:nvSpPr>
        <dsp:cNvPr id="0" name=""/>
        <dsp:cNvSpPr/>
      </dsp:nvSpPr>
      <dsp:spPr>
        <a:xfrm>
          <a:off x="200694" y="0"/>
          <a:ext cx="7670554" cy="729635"/>
        </a:xfrm>
        <a:prstGeom prst="round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570" tIns="0" rIns="213570" bIns="0" numCol="1" spcCol="1270" anchor="ctr" anchorCtr="0">
          <a:noAutofit/>
        </a:bodyPr>
        <a:lstStyle/>
        <a:p>
          <a:pPr marL="0" lvl="0" indent="0" algn="l" defTabSz="800100">
            <a:lnSpc>
              <a:spcPct val="100000"/>
            </a:lnSpc>
            <a:spcBef>
              <a:spcPct val="0"/>
            </a:spcBef>
            <a:spcAft>
              <a:spcPct val="35000"/>
            </a:spcAft>
            <a:buNone/>
          </a:pPr>
          <a:r>
            <a:rPr lang="en-US" sz="1800" b="1" kern="1200" dirty="0"/>
            <a:t>Confidentiality of the data can be breached in various ways. </a:t>
          </a:r>
        </a:p>
      </dsp:txBody>
      <dsp:txXfrm>
        <a:off x="236312" y="35618"/>
        <a:ext cx="7599318" cy="65839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393EC-77C7-0D4A-B94F-3DEBE455B9BB}">
      <dsp:nvSpPr>
        <dsp:cNvPr id="0" name=""/>
        <dsp:cNvSpPr/>
      </dsp:nvSpPr>
      <dsp:spPr>
        <a:xfrm>
          <a:off x="0" y="336446"/>
          <a:ext cx="8156028" cy="1628549"/>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32998" tIns="458216" rIns="632998" bIns="113792" numCol="1" spcCol="1270" anchor="t" anchorCtr="0">
          <a:noAutofit/>
        </a:bodyPr>
        <a:lstStyle/>
        <a:p>
          <a:pPr marL="171450" lvl="1" indent="-171450" algn="l" defTabSz="711200">
            <a:lnSpc>
              <a:spcPct val="100000"/>
            </a:lnSpc>
            <a:spcBef>
              <a:spcPct val="0"/>
            </a:spcBef>
            <a:spcAft>
              <a:spcPct val="15000"/>
            </a:spcAft>
            <a:buChar char="•"/>
          </a:pPr>
          <a:r>
            <a:rPr lang="en-US" sz="1600" kern="1200" dirty="0"/>
            <a:t>Though the clarification exempts submission of name, SSN and address, other universal data elements can serve to identify individuals, a birthday, zip code and gender may be enough to identify someone. </a:t>
          </a:r>
        </a:p>
        <a:p>
          <a:pPr marL="171450" lvl="1" indent="-171450" algn="l" defTabSz="711200">
            <a:lnSpc>
              <a:spcPct val="100000"/>
            </a:lnSpc>
            <a:spcBef>
              <a:spcPct val="0"/>
            </a:spcBef>
            <a:spcAft>
              <a:spcPct val="15000"/>
            </a:spcAft>
            <a:buChar char="•"/>
          </a:pPr>
          <a:r>
            <a:rPr lang="en-US" sz="1600" kern="1200" dirty="0"/>
            <a:t>Please see the training from 12/16/21 on what “de-identified” information goes into HMIS.</a:t>
          </a:r>
        </a:p>
      </dsp:txBody>
      <dsp:txXfrm>
        <a:off x="0" y="336446"/>
        <a:ext cx="8156028" cy="1628549"/>
      </dsp:txXfrm>
    </dsp:sp>
    <dsp:sp modelId="{84BF1013-CA25-A544-9AA6-FCF9884A1E3B}">
      <dsp:nvSpPr>
        <dsp:cNvPr id="0" name=""/>
        <dsp:cNvSpPr/>
      </dsp:nvSpPr>
      <dsp:spPr>
        <a:xfrm>
          <a:off x="195141" y="11726"/>
          <a:ext cx="7765741" cy="64944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95" tIns="0" rIns="215795" bIns="0" numCol="1" spcCol="1270" anchor="ctr" anchorCtr="0">
          <a:noAutofit/>
        </a:bodyPr>
        <a:lstStyle/>
        <a:p>
          <a:pPr marL="0" lvl="0" indent="0" algn="l" defTabSz="800100">
            <a:lnSpc>
              <a:spcPct val="100000"/>
            </a:lnSpc>
            <a:spcBef>
              <a:spcPct val="0"/>
            </a:spcBef>
            <a:spcAft>
              <a:spcPct val="35000"/>
            </a:spcAft>
            <a:buNone/>
          </a:pPr>
          <a:r>
            <a:rPr lang="en-US" sz="1800" b="1" kern="1200" dirty="0"/>
            <a:t>Identification in supposedly de-identified data may create risks that data collectors do not see. </a:t>
          </a:r>
        </a:p>
      </dsp:txBody>
      <dsp:txXfrm>
        <a:off x="226844" y="43429"/>
        <a:ext cx="7702335" cy="586034"/>
      </dsp:txXfrm>
    </dsp:sp>
    <dsp:sp modelId="{B07CAD0F-BCED-0F47-A695-E426F50CFCE3}">
      <dsp:nvSpPr>
        <dsp:cNvPr id="0" name=""/>
        <dsp:cNvSpPr/>
      </dsp:nvSpPr>
      <dsp:spPr>
        <a:xfrm>
          <a:off x="0" y="2408516"/>
          <a:ext cx="8156028" cy="15939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32998" tIns="458216" rIns="632998" bIns="113792" numCol="1" spcCol="1270" anchor="t" anchorCtr="0">
          <a:noAutofit/>
        </a:bodyPr>
        <a:lstStyle/>
        <a:p>
          <a:pPr marL="171450" lvl="1" indent="-171450" algn="l" defTabSz="711200">
            <a:lnSpc>
              <a:spcPct val="100000"/>
            </a:lnSpc>
            <a:spcBef>
              <a:spcPct val="0"/>
            </a:spcBef>
            <a:spcAft>
              <a:spcPct val="15000"/>
            </a:spcAft>
            <a:buChar char="•"/>
          </a:pPr>
          <a:r>
            <a:rPr lang="en-US" sz="1600" kern="1200"/>
            <a:t>In some small communities, a demographic description including gender, children's information, zip code, ethnicity and age may be able to identify an individual. They may not identify the individual to a statistician, or an employee of the program, but an abuser searching for their victim will know what patterns to look for. </a:t>
          </a:r>
        </a:p>
      </dsp:txBody>
      <dsp:txXfrm>
        <a:off x="0" y="2408516"/>
        <a:ext cx="8156028" cy="1593900"/>
      </dsp:txXfrm>
    </dsp:sp>
    <dsp:sp modelId="{D24521AE-F6B1-7C40-B3D5-5137686D0B41}">
      <dsp:nvSpPr>
        <dsp:cNvPr id="0" name=""/>
        <dsp:cNvSpPr/>
      </dsp:nvSpPr>
      <dsp:spPr>
        <a:xfrm>
          <a:off x="195141" y="2083796"/>
          <a:ext cx="7765741" cy="64944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95" tIns="0" rIns="215795" bIns="0" numCol="1" spcCol="1270" anchor="ctr" anchorCtr="0">
          <a:noAutofit/>
        </a:bodyPr>
        <a:lstStyle/>
        <a:p>
          <a:pPr marL="0" lvl="0" indent="0" algn="l" defTabSz="800100">
            <a:lnSpc>
              <a:spcPct val="100000"/>
            </a:lnSpc>
            <a:spcBef>
              <a:spcPct val="0"/>
            </a:spcBef>
            <a:spcAft>
              <a:spcPct val="35000"/>
            </a:spcAft>
            <a:buNone/>
          </a:pPr>
          <a:r>
            <a:rPr lang="en-US" sz="1800" b="1" kern="1200"/>
            <a:t>Identification via demographics could be even easier in certain contexts. </a:t>
          </a:r>
        </a:p>
      </dsp:txBody>
      <dsp:txXfrm>
        <a:off x="226844" y="2115499"/>
        <a:ext cx="7702335" cy="58603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AF1A0-B307-574E-987C-BC6D33F370F7}">
      <dsp:nvSpPr>
        <dsp:cNvPr id="0" name=""/>
        <dsp:cNvSpPr/>
      </dsp:nvSpPr>
      <dsp:spPr>
        <a:xfrm>
          <a:off x="0" y="43290"/>
          <a:ext cx="8071945" cy="4110750"/>
        </a:xfrm>
        <a:prstGeom prst="rect">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26473" tIns="937260" rIns="626473" bIns="113792" numCol="1" spcCol="1270" anchor="t" anchorCtr="0">
          <a:noAutofit/>
        </a:bodyPr>
        <a:lstStyle/>
        <a:p>
          <a:pPr marL="171450" lvl="1" indent="-171450" algn="l" defTabSz="711200">
            <a:lnSpc>
              <a:spcPct val="100000"/>
            </a:lnSpc>
            <a:spcBef>
              <a:spcPct val="0"/>
            </a:spcBef>
            <a:spcAft>
              <a:spcPts val="1000"/>
            </a:spcAft>
            <a:buChar char="•"/>
          </a:pPr>
          <a:r>
            <a:rPr lang="en-US" sz="1600" kern="1200" dirty="0"/>
            <a:t>The practice of inferring consent to data collection means that domestic violence survivors will be giving up data in fear that if they do not, they will not receive shelter, and thus their data will be entered into the HMIS. </a:t>
          </a:r>
        </a:p>
        <a:p>
          <a:pPr marL="171450" lvl="1" indent="-171450" algn="l" defTabSz="711200">
            <a:lnSpc>
              <a:spcPct val="100000"/>
            </a:lnSpc>
            <a:spcBef>
              <a:spcPct val="0"/>
            </a:spcBef>
            <a:spcAft>
              <a:spcPts val="1000"/>
            </a:spcAft>
            <a:buChar char="•"/>
          </a:pPr>
          <a:r>
            <a:rPr lang="en-US" sz="1600" kern="1200" dirty="0"/>
            <a:t>VAWA 2005 included changes to the collection of data from domestic violence service providers for HMIS.</a:t>
          </a:r>
        </a:p>
        <a:p>
          <a:pPr marL="342900" lvl="2" indent="-171450" algn="l" defTabSz="711200">
            <a:lnSpc>
              <a:spcPct val="100000"/>
            </a:lnSpc>
            <a:spcBef>
              <a:spcPct val="0"/>
            </a:spcBef>
            <a:spcAft>
              <a:spcPts val="1000"/>
            </a:spcAft>
            <a:buChar char="•"/>
          </a:pPr>
          <a:r>
            <a:rPr lang="en-US" sz="1600" kern="1200" dirty="0"/>
            <a:t>e.g., Survivor PII cannot be entered directly into HMIS. </a:t>
          </a:r>
        </a:p>
        <a:p>
          <a:pPr marL="171450" lvl="1" indent="-171450" algn="l" defTabSz="711200">
            <a:lnSpc>
              <a:spcPct val="100000"/>
            </a:lnSpc>
            <a:spcBef>
              <a:spcPct val="0"/>
            </a:spcBef>
            <a:spcAft>
              <a:spcPts val="1000"/>
            </a:spcAft>
            <a:buChar char="•"/>
          </a:pPr>
          <a:r>
            <a:rPr lang="en-US" sz="1600" b="1" kern="1200" dirty="0"/>
            <a:t>Based on VAWA, PII can only be disclosed if</a:t>
          </a:r>
          <a:r>
            <a:rPr lang="en-US" sz="1600" kern="1200" dirty="0"/>
            <a:t>:</a:t>
          </a:r>
        </a:p>
        <a:p>
          <a:pPr marL="342900" lvl="2" indent="-171450" algn="l" defTabSz="711200">
            <a:lnSpc>
              <a:spcPct val="100000"/>
            </a:lnSpc>
            <a:spcBef>
              <a:spcPct val="0"/>
            </a:spcBef>
            <a:spcAft>
              <a:spcPts val="1000"/>
            </a:spcAft>
            <a:buChar char="•"/>
          </a:pPr>
          <a:r>
            <a:rPr lang="en-US" sz="1600" kern="1200" dirty="0"/>
            <a:t>(1) When the victim provides written, informed, and reasonably time-limited consent to the release of information (“a release”)</a:t>
          </a:r>
        </a:p>
        <a:p>
          <a:pPr marL="342900" lvl="2" indent="-171450" algn="l" defTabSz="711200">
            <a:lnSpc>
              <a:spcPct val="100000"/>
            </a:lnSpc>
            <a:spcBef>
              <a:spcPct val="0"/>
            </a:spcBef>
            <a:spcAft>
              <a:spcPts val="1000"/>
            </a:spcAft>
            <a:buChar char="•"/>
          </a:pPr>
          <a:r>
            <a:rPr lang="en-US" sz="1600" kern="1200" dirty="0"/>
            <a:t>(2) When a statute compels that the information be released</a:t>
          </a:r>
        </a:p>
        <a:p>
          <a:pPr marL="342900" lvl="2" indent="-171450" algn="l" defTabSz="711200">
            <a:lnSpc>
              <a:spcPct val="100000"/>
            </a:lnSpc>
            <a:spcBef>
              <a:spcPct val="0"/>
            </a:spcBef>
            <a:spcAft>
              <a:spcPts val="1000"/>
            </a:spcAft>
            <a:buChar char="•"/>
          </a:pPr>
          <a:r>
            <a:rPr lang="en-US" sz="1600" kern="1200" dirty="0"/>
            <a:t>(3) When a court compels that the information be released.</a:t>
          </a:r>
        </a:p>
      </dsp:txBody>
      <dsp:txXfrm>
        <a:off x="0" y="43290"/>
        <a:ext cx="8071945" cy="4110750"/>
      </dsp:txXfrm>
    </dsp:sp>
    <dsp:sp modelId="{55BA600C-7DA4-5D4F-A33C-5FA834532F5E}">
      <dsp:nvSpPr>
        <dsp:cNvPr id="0" name=""/>
        <dsp:cNvSpPr/>
      </dsp:nvSpPr>
      <dsp:spPr>
        <a:xfrm>
          <a:off x="200694" y="8885"/>
          <a:ext cx="7670554" cy="698605"/>
        </a:xfrm>
        <a:prstGeom prst="round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570" tIns="0" rIns="213570" bIns="0" numCol="1" spcCol="1270" anchor="ctr" anchorCtr="0">
          <a:noAutofit/>
        </a:bodyPr>
        <a:lstStyle/>
        <a:p>
          <a:pPr marL="0" lvl="0" indent="0" algn="l" defTabSz="800100">
            <a:lnSpc>
              <a:spcPct val="100000"/>
            </a:lnSpc>
            <a:spcBef>
              <a:spcPct val="0"/>
            </a:spcBef>
            <a:spcAft>
              <a:spcPct val="35000"/>
            </a:spcAft>
            <a:buNone/>
          </a:pPr>
          <a:r>
            <a:rPr lang="en-US" sz="1800" b="1" kern="1200" dirty="0"/>
            <a:t>The baseline privacy standards permit data collection under a model of "inferred consent."</a:t>
          </a:r>
        </a:p>
      </dsp:txBody>
      <dsp:txXfrm>
        <a:off x="234797" y="42988"/>
        <a:ext cx="7602348" cy="63039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0C0B9-2E35-E540-9488-6CF0AFA4139F}">
      <dsp:nvSpPr>
        <dsp:cNvPr id="0" name=""/>
        <dsp:cNvSpPr/>
      </dsp:nvSpPr>
      <dsp:spPr>
        <a:xfrm>
          <a:off x="0" y="68632"/>
          <a:ext cx="7886700" cy="72325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b="1" kern="1200" dirty="0"/>
            <a:t>With a signed ROI from a survivor, what information can a VSP share with the COC? </a:t>
          </a:r>
          <a:r>
            <a:rPr lang="en-US" sz="1800" b="0" kern="1200" dirty="0"/>
            <a:t>(Continued on next slide)</a:t>
          </a:r>
        </a:p>
      </dsp:txBody>
      <dsp:txXfrm>
        <a:off x="35306" y="103938"/>
        <a:ext cx="7816088" cy="652641"/>
      </dsp:txXfrm>
    </dsp:sp>
    <dsp:sp modelId="{683B01B7-4B4F-E943-8D56-18F49BAA3A7E}">
      <dsp:nvSpPr>
        <dsp:cNvPr id="0" name=""/>
        <dsp:cNvSpPr/>
      </dsp:nvSpPr>
      <dsp:spPr>
        <a:xfrm>
          <a:off x="0" y="791885"/>
          <a:ext cx="7886700" cy="2556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0320" rIns="113792" bIns="20320" numCol="1" spcCol="1270" anchor="t" anchorCtr="0">
          <a:noAutofit/>
        </a:bodyPr>
        <a:lstStyle/>
        <a:p>
          <a:pPr marL="171450" lvl="1" indent="-171450" algn="l" defTabSz="711200">
            <a:lnSpc>
              <a:spcPct val="100000"/>
            </a:lnSpc>
            <a:spcBef>
              <a:spcPct val="0"/>
            </a:spcBef>
            <a:spcAft>
              <a:spcPts val="1000"/>
            </a:spcAft>
            <a:buChar char="•"/>
          </a:pPr>
          <a:endParaRPr lang="en-US" sz="1600" kern="1200" dirty="0"/>
        </a:p>
        <a:p>
          <a:pPr marL="171450" lvl="1" indent="-171450" algn="l" defTabSz="711200">
            <a:lnSpc>
              <a:spcPct val="100000"/>
            </a:lnSpc>
            <a:spcBef>
              <a:spcPct val="0"/>
            </a:spcBef>
            <a:spcAft>
              <a:spcPts val="1000"/>
            </a:spcAft>
            <a:buChar char="•"/>
          </a:pPr>
          <a:r>
            <a:rPr lang="en-US" sz="1600" kern="1200" dirty="0"/>
            <a:t>A VSP may share personally identifying information of a survivor if it has obtained consent from the survivor. The consent must be informed, written, and reasonably time-limited. This requirement is provided in both VAWA 42 U.S.C. § 13925(b)(2)and FVPSA 42 USC §10406(c)(5). The language in both statutes parallel one another. </a:t>
          </a:r>
        </a:p>
        <a:p>
          <a:pPr marL="171450" lvl="1" indent="-171450" algn="l" defTabSz="711200">
            <a:lnSpc>
              <a:spcPct val="100000"/>
            </a:lnSpc>
            <a:spcBef>
              <a:spcPct val="0"/>
            </a:spcBef>
            <a:spcAft>
              <a:spcPts val="1000"/>
            </a:spcAft>
            <a:buChar char="•"/>
          </a:pPr>
          <a:r>
            <a:rPr lang="en-US" sz="1600" kern="1200" dirty="0"/>
            <a:t>This release of information is distinct from the ROI used for other clients. VSPs must obtain consent from the client when sharing their PII instead of using a blanket ROI to share their information anytime. It is best practice to obtain a new ROI when new information is being shared or information is shared with a new agency. </a:t>
          </a:r>
        </a:p>
      </dsp:txBody>
      <dsp:txXfrm>
        <a:off x="0" y="791885"/>
        <a:ext cx="7886700" cy="255645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0C0B9-2E35-E540-9488-6CF0AFA4139F}">
      <dsp:nvSpPr>
        <dsp:cNvPr id="0" name=""/>
        <dsp:cNvSpPr/>
      </dsp:nvSpPr>
      <dsp:spPr>
        <a:xfrm>
          <a:off x="0" y="68632"/>
          <a:ext cx="7886700" cy="72325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b="1" kern="1200" dirty="0"/>
            <a:t>With a signed ROI from a survivor, what information can a VSP share with the COC? </a:t>
          </a:r>
          <a:r>
            <a:rPr lang="en-US" sz="1800" b="0" kern="1200" dirty="0"/>
            <a:t>(Continued from previous slide)</a:t>
          </a:r>
        </a:p>
      </dsp:txBody>
      <dsp:txXfrm>
        <a:off x="35306" y="103938"/>
        <a:ext cx="7816088" cy="652641"/>
      </dsp:txXfrm>
    </dsp:sp>
    <dsp:sp modelId="{683B01B7-4B4F-E943-8D56-18F49BAA3A7E}">
      <dsp:nvSpPr>
        <dsp:cNvPr id="0" name=""/>
        <dsp:cNvSpPr/>
      </dsp:nvSpPr>
      <dsp:spPr>
        <a:xfrm>
          <a:off x="0" y="791885"/>
          <a:ext cx="7886700" cy="2556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0320" rIns="113792" bIns="20320" numCol="1" spcCol="1270" anchor="t" anchorCtr="0">
          <a:noAutofit/>
        </a:bodyPr>
        <a:lstStyle/>
        <a:p>
          <a:pPr marL="171450" lvl="1" indent="-171450" algn="l" defTabSz="711200">
            <a:lnSpc>
              <a:spcPct val="100000"/>
            </a:lnSpc>
            <a:spcBef>
              <a:spcPct val="0"/>
            </a:spcBef>
            <a:spcAft>
              <a:spcPts val="1000"/>
            </a:spcAft>
            <a:buChar char="•"/>
          </a:pPr>
          <a:endParaRPr lang="en-US" sz="1600" kern="1200" dirty="0"/>
        </a:p>
        <a:p>
          <a:pPr marL="171450" lvl="1" indent="-171450" algn="l" defTabSz="711200">
            <a:lnSpc>
              <a:spcPct val="100000"/>
            </a:lnSpc>
            <a:spcBef>
              <a:spcPct val="0"/>
            </a:spcBef>
            <a:spcAft>
              <a:spcPts val="1000"/>
            </a:spcAft>
            <a:buChar char="•"/>
          </a:pPr>
          <a:r>
            <a:rPr lang="en-US" sz="1600" kern="1200" dirty="0"/>
            <a:t>The consent must be informed. This means that the VSPs must let the client know what specific information is being shared and the method for sharing the information (e.g., email, phone, </a:t>
          </a:r>
          <a:r>
            <a:rPr lang="en-US" sz="1600" kern="1200" dirty="0" err="1"/>
            <a:t>dropbox</a:t>
          </a:r>
          <a:r>
            <a:rPr lang="en-US" sz="1600" kern="1200" dirty="0"/>
            <a:t>, etc.). By sharing the method of communication with the survivor, they are made aware of the risks associated with each method. Survivors may choose to allow one method and deny another based on their comfort level. </a:t>
          </a:r>
        </a:p>
        <a:p>
          <a:pPr marL="171450" lvl="1" indent="-171450" algn="l" defTabSz="711200">
            <a:lnSpc>
              <a:spcPct val="100000"/>
            </a:lnSpc>
            <a:spcBef>
              <a:spcPct val="0"/>
            </a:spcBef>
            <a:spcAft>
              <a:spcPts val="1000"/>
            </a:spcAft>
            <a:buChar char="•"/>
          </a:pPr>
          <a:r>
            <a:rPr lang="en-US" sz="1600" kern="1200" dirty="0"/>
            <a:t>The consent must be reasonably time-limited. The ROI should have an expiration date. What is reasonable will depend on the specific circumstances. In general, a release should not be more than 15-30 days. The survivor may authorize that the release is extended. </a:t>
          </a:r>
        </a:p>
      </dsp:txBody>
      <dsp:txXfrm>
        <a:off x="0" y="791885"/>
        <a:ext cx="7886700" cy="255645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BDA8A-931A-AA4D-A49B-081322C4604A}">
      <dsp:nvSpPr>
        <dsp:cNvPr id="0" name=""/>
        <dsp:cNvSpPr/>
      </dsp:nvSpPr>
      <dsp:spPr>
        <a:xfrm rot="5400000">
          <a:off x="3944390" y="-2314891"/>
          <a:ext cx="1751339" cy="6819066"/>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100000"/>
            </a:lnSpc>
            <a:spcBef>
              <a:spcPct val="0"/>
            </a:spcBef>
            <a:spcAft>
              <a:spcPct val="15000"/>
            </a:spcAft>
            <a:buNone/>
          </a:pPr>
          <a:r>
            <a:rPr lang="en-US" sz="1600" kern="1200" dirty="0"/>
            <a:t>Through an informed consent process, the VSP should ensure the survivor understands the related risks and potential benefits of having their name listed in the system and how this may impact their safety plan. It is also important for the mainstream coordinated entry point to have cross-training from VSPs so that they can establish trauma-informed protocols that support domestic violence survivors who opt-into mainstream coordinated entry and HMIS. </a:t>
          </a:r>
        </a:p>
      </dsp:txBody>
      <dsp:txXfrm rot="-5400000">
        <a:off x="1410527" y="304465"/>
        <a:ext cx="6733573" cy="1580353"/>
      </dsp:txXfrm>
    </dsp:sp>
    <dsp:sp modelId="{43A4E0AD-F36E-4043-AC19-EA2B8633687D}">
      <dsp:nvSpPr>
        <dsp:cNvPr id="0" name=""/>
        <dsp:cNvSpPr/>
      </dsp:nvSpPr>
      <dsp:spPr>
        <a:xfrm>
          <a:off x="10516" y="54"/>
          <a:ext cx="1400011" cy="2189174"/>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100000"/>
            </a:lnSpc>
            <a:spcBef>
              <a:spcPct val="0"/>
            </a:spcBef>
            <a:spcAft>
              <a:spcPct val="35000"/>
            </a:spcAft>
            <a:buNone/>
          </a:pPr>
          <a:r>
            <a:rPr lang="en-US" sz="2000" b="1" kern="1200" dirty="0"/>
            <a:t>Informed Consent</a:t>
          </a:r>
          <a:r>
            <a:rPr lang="en-US" sz="2000" kern="1200" dirty="0"/>
            <a:t> </a:t>
          </a:r>
        </a:p>
      </dsp:txBody>
      <dsp:txXfrm>
        <a:off x="78859" y="68397"/>
        <a:ext cx="1263325" cy="2052488"/>
      </dsp:txXfrm>
    </dsp:sp>
    <dsp:sp modelId="{881BE47F-F80C-684C-9D89-E8A8236079DA}">
      <dsp:nvSpPr>
        <dsp:cNvPr id="0" name=""/>
        <dsp:cNvSpPr/>
      </dsp:nvSpPr>
      <dsp:spPr>
        <a:xfrm rot="5400000">
          <a:off x="3944390" y="-16258"/>
          <a:ext cx="1751339" cy="6819066"/>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100000"/>
            </a:lnSpc>
            <a:spcBef>
              <a:spcPct val="0"/>
            </a:spcBef>
            <a:spcAft>
              <a:spcPct val="15000"/>
            </a:spcAft>
            <a:buNone/>
          </a:pPr>
          <a:r>
            <a:rPr lang="en-US" sz="1600" kern="1200" dirty="0"/>
            <a:t>Mainstream agencies and CoCs can request trainings from VSPs or their state domestic violence coalitions on trauma-informed domestic violence screening, assessments, and safety planning while assisting DV survivors with their housing search. This is recommended to address any safety concerns that may arise </a:t>
          </a:r>
          <a:r>
            <a:rPr lang="en-US" sz="1600" kern="1200" dirty="0">
              <a:latin typeface="Helvetica"/>
            </a:rPr>
            <a:t>for a</a:t>
          </a:r>
          <a:r>
            <a:rPr lang="en-US" sz="1600" kern="1200" dirty="0"/>
            <a:t> domestic violence survivor who was referred by a VSP or who came directly from the community at large.  </a:t>
          </a:r>
        </a:p>
      </dsp:txBody>
      <dsp:txXfrm rot="-5400000">
        <a:off x="1410527" y="2603099"/>
        <a:ext cx="6733573" cy="1580353"/>
      </dsp:txXfrm>
    </dsp:sp>
    <dsp:sp modelId="{E56F92BE-BA71-D944-AA64-366672A644CD}">
      <dsp:nvSpPr>
        <dsp:cNvPr id="0" name=""/>
        <dsp:cNvSpPr/>
      </dsp:nvSpPr>
      <dsp:spPr>
        <a:xfrm>
          <a:off x="10516" y="2298687"/>
          <a:ext cx="1400011" cy="2189174"/>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100000"/>
            </a:lnSpc>
            <a:spcBef>
              <a:spcPct val="0"/>
            </a:spcBef>
            <a:spcAft>
              <a:spcPct val="35000"/>
            </a:spcAft>
            <a:buNone/>
          </a:pPr>
          <a:r>
            <a:rPr lang="en-US" sz="2000" b="1" kern="1200" dirty="0"/>
            <a:t>Training</a:t>
          </a:r>
          <a:r>
            <a:rPr lang="en-US" sz="2000" kern="1200" dirty="0"/>
            <a:t> </a:t>
          </a:r>
        </a:p>
      </dsp:txBody>
      <dsp:txXfrm>
        <a:off x="78859" y="2367030"/>
        <a:ext cx="1263325" cy="205248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53DD3-45F7-D240-9B4C-E23885F8C398}">
      <dsp:nvSpPr>
        <dsp:cNvPr id="0" name=""/>
        <dsp:cNvSpPr/>
      </dsp:nvSpPr>
      <dsp:spPr>
        <a:xfrm rot="5400000">
          <a:off x="4314214" y="-2537289"/>
          <a:ext cx="1146202" cy="6511672"/>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100000"/>
            </a:lnSpc>
            <a:spcBef>
              <a:spcPct val="0"/>
            </a:spcBef>
            <a:spcAft>
              <a:spcPct val="15000"/>
            </a:spcAft>
            <a:buNone/>
          </a:pPr>
          <a:r>
            <a:rPr lang="en-US" sz="1600" kern="1200" dirty="0"/>
            <a:t>Individuals and families who are fleeing, or attempting to flee, domestic violence, dating violence, sexual assault, or stalking must have access to referrals to the CoC’s coordinated entry system and to an alternative coordinated entry system operated by victim service providers if both exist in the CoC.</a:t>
          </a:r>
        </a:p>
      </dsp:txBody>
      <dsp:txXfrm rot="-5400000">
        <a:off x="1631480" y="201398"/>
        <a:ext cx="6455719" cy="1034296"/>
      </dsp:txXfrm>
    </dsp:sp>
    <dsp:sp modelId="{7C6C1FC2-5938-284B-99BE-77953C2C0A21}">
      <dsp:nvSpPr>
        <dsp:cNvPr id="0" name=""/>
        <dsp:cNvSpPr/>
      </dsp:nvSpPr>
      <dsp:spPr>
        <a:xfrm>
          <a:off x="2365" y="2170"/>
          <a:ext cx="1629113" cy="1432753"/>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ct val="0"/>
            </a:spcBef>
            <a:spcAft>
              <a:spcPct val="35000"/>
            </a:spcAft>
            <a:buNone/>
          </a:pPr>
          <a:r>
            <a:rPr lang="en-US" sz="1800" b="1" kern="1200"/>
            <a:t>Access to Alternate Systems</a:t>
          </a:r>
        </a:p>
      </dsp:txBody>
      <dsp:txXfrm>
        <a:off x="72306" y="72111"/>
        <a:ext cx="1489231" cy="1292871"/>
      </dsp:txXfrm>
    </dsp:sp>
    <dsp:sp modelId="{B058911A-2A05-944A-9DBD-D1E5058AEBA5}">
      <dsp:nvSpPr>
        <dsp:cNvPr id="0" name=""/>
        <dsp:cNvSpPr/>
      </dsp:nvSpPr>
      <dsp:spPr>
        <a:xfrm rot="5400000">
          <a:off x="4251436" y="-1032898"/>
          <a:ext cx="1271757" cy="6511672"/>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100000"/>
            </a:lnSpc>
            <a:spcBef>
              <a:spcPct val="0"/>
            </a:spcBef>
            <a:spcAft>
              <a:spcPct val="15000"/>
            </a:spcAft>
            <a:buNone/>
          </a:pPr>
          <a:r>
            <a:rPr lang="en-US" sz="1600" kern="1200" dirty="0"/>
            <a:t>If a household is determined to be at risk of harm when an assessment is being conducted, then CES staff should refer the household to a VSP using referral criteria established for that community based on system design, program capacity, resource limitations, and placement and geography considerations.</a:t>
          </a:r>
        </a:p>
      </dsp:txBody>
      <dsp:txXfrm rot="-5400000">
        <a:off x="1631479" y="1649141"/>
        <a:ext cx="6449590" cy="1147593"/>
      </dsp:txXfrm>
    </dsp:sp>
    <dsp:sp modelId="{4D5BF42F-97BD-824D-84DE-9E5DF17EC0C9}">
      <dsp:nvSpPr>
        <dsp:cNvPr id="0" name=""/>
        <dsp:cNvSpPr/>
      </dsp:nvSpPr>
      <dsp:spPr>
        <a:xfrm>
          <a:off x="2365" y="1506561"/>
          <a:ext cx="1629113" cy="1432753"/>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ct val="0"/>
            </a:spcBef>
            <a:spcAft>
              <a:spcPct val="35000"/>
            </a:spcAft>
            <a:buNone/>
          </a:pPr>
          <a:r>
            <a:rPr lang="en-US" sz="1800" b="1" kern="1200" dirty="0"/>
            <a:t>Entry and Assessment </a:t>
          </a:r>
        </a:p>
      </dsp:txBody>
      <dsp:txXfrm>
        <a:off x="72306" y="1576502"/>
        <a:ext cx="1489231" cy="1292871"/>
      </dsp:txXfrm>
    </dsp:sp>
    <dsp:sp modelId="{E437B993-7F05-3942-8A82-1A6FB5B7E064}">
      <dsp:nvSpPr>
        <dsp:cNvPr id="0" name=""/>
        <dsp:cNvSpPr/>
      </dsp:nvSpPr>
      <dsp:spPr>
        <a:xfrm rot="5400000">
          <a:off x="4314214" y="471492"/>
          <a:ext cx="1146202" cy="6511672"/>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100000"/>
            </a:lnSpc>
            <a:spcBef>
              <a:spcPct val="0"/>
            </a:spcBef>
            <a:spcAft>
              <a:spcPct val="15000"/>
            </a:spcAft>
            <a:buNone/>
          </a:pPr>
          <a:r>
            <a:rPr lang="en-US" sz="1600" kern="1200" dirty="0"/>
            <a:t>The CES should ensure that, at any CES access point, survivors have options for safe assessment, including: full privacy, confidentiality, and being immediately referred to DV services if that is what the survivor wants.</a:t>
          </a:r>
        </a:p>
      </dsp:txBody>
      <dsp:txXfrm rot="-5400000">
        <a:off x="1631480" y="3210180"/>
        <a:ext cx="6455719" cy="1034296"/>
      </dsp:txXfrm>
    </dsp:sp>
    <dsp:sp modelId="{E06C05D5-95FA-3D40-A4A2-CAB0CF23BECB}">
      <dsp:nvSpPr>
        <dsp:cNvPr id="0" name=""/>
        <dsp:cNvSpPr/>
      </dsp:nvSpPr>
      <dsp:spPr>
        <a:xfrm>
          <a:off x="2365" y="3010952"/>
          <a:ext cx="1629113" cy="1432753"/>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ct val="0"/>
            </a:spcBef>
            <a:spcAft>
              <a:spcPct val="35000"/>
            </a:spcAft>
            <a:buNone/>
          </a:pPr>
          <a:r>
            <a:rPr lang="en-US" sz="1800" b="1" kern="1200" dirty="0"/>
            <a:t>Safe Assessment Options</a:t>
          </a:r>
        </a:p>
      </dsp:txBody>
      <dsp:txXfrm>
        <a:off x="72306" y="3080893"/>
        <a:ext cx="1489231" cy="129287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9ECB6-C158-EE4C-B44B-417317D157E3}">
      <dsp:nvSpPr>
        <dsp:cNvPr id="0" name=""/>
        <dsp:cNvSpPr/>
      </dsp:nvSpPr>
      <dsp:spPr>
        <a:xfrm rot="5400000">
          <a:off x="4132159" y="-2428207"/>
          <a:ext cx="1427005" cy="6640260"/>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100000"/>
            </a:lnSpc>
            <a:spcBef>
              <a:spcPct val="0"/>
            </a:spcBef>
            <a:spcAft>
              <a:spcPct val="15000"/>
            </a:spcAft>
            <a:buNone/>
          </a:pPr>
          <a:r>
            <a:rPr lang="en-US" sz="1600" kern="1200"/>
            <a:t>If a victim chooses to be enrolled in a CoC- or ESG-funded non-victim services provider program, that victim must be asked to consent to the waiving of their VAWA rights to having all of their data exempt from HMIS data entry.   </a:t>
          </a:r>
        </a:p>
      </dsp:txBody>
      <dsp:txXfrm rot="-5400000">
        <a:off x="1525532" y="248081"/>
        <a:ext cx="6570599" cy="1287683"/>
      </dsp:txXfrm>
    </dsp:sp>
    <dsp:sp modelId="{1073AD41-FF2F-7841-9EF8-E8D43FEF4C21}">
      <dsp:nvSpPr>
        <dsp:cNvPr id="0" name=""/>
        <dsp:cNvSpPr/>
      </dsp:nvSpPr>
      <dsp:spPr>
        <a:xfrm>
          <a:off x="745" y="44"/>
          <a:ext cx="1524786" cy="1783757"/>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ct val="0"/>
            </a:spcBef>
            <a:spcAft>
              <a:spcPct val="35000"/>
            </a:spcAft>
            <a:buNone/>
          </a:pPr>
          <a:r>
            <a:rPr lang="en-US" sz="1800" b="1" kern="1200"/>
            <a:t>Consent to Data Entry</a:t>
          </a:r>
          <a:endParaRPr lang="en-US" sz="1800" kern="1200"/>
        </a:p>
      </dsp:txBody>
      <dsp:txXfrm>
        <a:off x="75179" y="74478"/>
        <a:ext cx="1375918" cy="1634889"/>
      </dsp:txXfrm>
    </dsp:sp>
    <dsp:sp modelId="{53663712-7146-F442-B9DD-BB8014643AB6}">
      <dsp:nvSpPr>
        <dsp:cNvPr id="0" name=""/>
        <dsp:cNvSpPr/>
      </dsp:nvSpPr>
      <dsp:spPr>
        <a:xfrm rot="5400000">
          <a:off x="4132159" y="-555261"/>
          <a:ext cx="1427005" cy="6640260"/>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100000"/>
            </a:lnSpc>
            <a:spcBef>
              <a:spcPct val="0"/>
            </a:spcBef>
            <a:spcAft>
              <a:spcPct val="15000"/>
            </a:spcAft>
            <a:buNone/>
          </a:pPr>
          <a:r>
            <a:rPr lang="en-US" sz="1600" kern="1200" dirty="0"/>
            <a:t>Per continued guidance set forth by HUD, any individual has a right to refuse to share personally identifying information and must still have access to homelessness and housing resources. If the individual chooses this option, the CE intake worker should be able to work with the individual to enter an anonymous entry.</a:t>
          </a:r>
        </a:p>
      </dsp:txBody>
      <dsp:txXfrm rot="-5400000">
        <a:off x="1525532" y="2121027"/>
        <a:ext cx="6570599" cy="1287683"/>
      </dsp:txXfrm>
    </dsp:sp>
    <dsp:sp modelId="{4819BB16-F3D0-A646-81C3-3FF516F996B4}">
      <dsp:nvSpPr>
        <dsp:cNvPr id="0" name=""/>
        <dsp:cNvSpPr/>
      </dsp:nvSpPr>
      <dsp:spPr>
        <a:xfrm>
          <a:off x="745" y="1872989"/>
          <a:ext cx="1524786" cy="1783757"/>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ct val="0"/>
            </a:spcBef>
            <a:spcAft>
              <a:spcPct val="35000"/>
            </a:spcAft>
            <a:buNone/>
          </a:pPr>
          <a:r>
            <a:rPr lang="en-US" sz="1800" b="1" kern="1200"/>
            <a:t>Opt-out Options</a:t>
          </a:r>
          <a:endParaRPr lang="en-US" sz="1800" kern="1200"/>
        </a:p>
      </dsp:txBody>
      <dsp:txXfrm>
        <a:off x="75179" y="1947423"/>
        <a:ext cx="1375918" cy="16348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F147B-B19F-6849-95FB-078F43F0B989}">
      <dsp:nvSpPr>
        <dsp:cNvPr id="0" name=""/>
        <dsp:cNvSpPr/>
      </dsp:nvSpPr>
      <dsp:spPr>
        <a:xfrm>
          <a:off x="-5076909" y="-778072"/>
          <a:ext cx="6048429" cy="6048429"/>
        </a:xfrm>
        <a:prstGeom prst="blockArc">
          <a:avLst>
            <a:gd name="adj1" fmla="val 18900000"/>
            <a:gd name="adj2" fmla="val 2700000"/>
            <a:gd name="adj3" fmla="val 357"/>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381E12-9B71-B542-A3A0-9475CD5354DE}">
      <dsp:nvSpPr>
        <dsp:cNvPr id="0" name=""/>
        <dsp:cNvSpPr/>
      </dsp:nvSpPr>
      <dsp:spPr>
        <a:xfrm>
          <a:off x="315133" y="204219"/>
          <a:ext cx="7661942" cy="40825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4055"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New Policies and Procedures</a:t>
          </a:r>
        </a:p>
      </dsp:txBody>
      <dsp:txXfrm>
        <a:off x="315133" y="204219"/>
        <a:ext cx="7661942" cy="408258"/>
      </dsp:txXfrm>
    </dsp:sp>
    <dsp:sp modelId="{FFA0DF73-27EC-3244-802C-A683366B0E2C}">
      <dsp:nvSpPr>
        <dsp:cNvPr id="0" name=""/>
        <dsp:cNvSpPr/>
      </dsp:nvSpPr>
      <dsp:spPr>
        <a:xfrm>
          <a:off x="59971" y="153186"/>
          <a:ext cx="510323" cy="51032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BDBC0983-8858-4442-A7DA-E3C60E81D7FB}">
      <dsp:nvSpPr>
        <dsp:cNvPr id="0" name=""/>
        <dsp:cNvSpPr/>
      </dsp:nvSpPr>
      <dsp:spPr>
        <a:xfrm>
          <a:off x="684848" y="816966"/>
          <a:ext cx="7292227" cy="40825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4055"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Background on Special Populations</a:t>
          </a:r>
        </a:p>
      </dsp:txBody>
      <dsp:txXfrm>
        <a:off x="684848" y="816966"/>
        <a:ext cx="7292227" cy="408258"/>
      </dsp:txXfrm>
    </dsp:sp>
    <dsp:sp modelId="{2705C4A3-3F48-CE4A-8C59-F1A1B5B1E10E}">
      <dsp:nvSpPr>
        <dsp:cNvPr id="0" name=""/>
        <dsp:cNvSpPr/>
      </dsp:nvSpPr>
      <dsp:spPr>
        <a:xfrm>
          <a:off x="429686" y="765934"/>
          <a:ext cx="510323" cy="51032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12E4E08D-0E40-E94E-B40D-D7FA41F8F63C}">
      <dsp:nvSpPr>
        <dsp:cNvPr id="0" name=""/>
        <dsp:cNvSpPr/>
      </dsp:nvSpPr>
      <dsp:spPr>
        <a:xfrm>
          <a:off x="887450" y="1429265"/>
          <a:ext cx="7089625" cy="40825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4055"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Baseline Privacy Requirements</a:t>
          </a:r>
        </a:p>
      </dsp:txBody>
      <dsp:txXfrm>
        <a:off x="887450" y="1429265"/>
        <a:ext cx="7089625" cy="408258"/>
      </dsp:txXfrm>
    </dsp:sp>
    <dsp:sp modelId="{39574E46-B601-464D-AC31-97664715F238}">
      <dsp:nvSpPr>
        <dsp:cNvPr id="0" name=""/>
        <dsp:cNvSpPr/>
      </dsp:nvSpPr>
      <dsp:spPr>
        <a:xfrm>
          <a:off x="632288" y="1378232"/>
          <a:ext cx="510323" cy="51032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C5A6B0B-6AB8-B64C-A81B-DF48347C57E1}">
      <dsp:nvSpPr>
        <dsp:cNvPr id="0" name=""/>
        <dsp:cNvSpPr/>
      </dsp:nvSpPr>
      <dsp:spPr>
        <a:xfrm>
          <a:off x="952139" y="2042012"/>
          <a:ext cx="7024936" cy="40825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4055"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Data Privacy, Collection, and Uses</a:t>
          </a:r>
        </a:p>
      </dsp:txBody>
      <dsp:txXfrm>
        <a:off x="952139" y="2042012"/>
        <a:ext cx="7024936" cy="408258"/>
      </dsp:txXfrm>
    </dsp:sp>
    <dsp:sp modelId="{3739A965-4EDD-804A-943D-877102939B7D}">
      <dsp:nvSpPr>
        <dsp:cNvPr id="0" name=""/>
        <dsp:cNvSpPr/>
      </dsp:nvSpPr>
      <dsp:spPr>
        <a:xfrm>
          <a:off x="696977" y="1990980"/>
          <a:ext cx="510323" cy="51032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F28B6A96-8037-D54B-B9E4-17063C86E621}">
      <dsp:nvSpPr>
        <dsp:cNvPr id="0" name=""/>
        <dsp:cNvSpPr/>
      </dsp:nvSpPr>
      <dsp:spPr>
        <a:xfrm>
          <a:off x="887450" y="2654760"/>
          <a:ext cx="7089625" cy="40825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4055"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DV Implications</a:t>
          </a:r>
        </a:p>
      </dsp:txBody>
      <dsp:txXfrm>
        <a:off x="887450" y="2654760"/>
        <a:ext cx="7089625" cy="408258"/>
      </dsp:txXfrm>
    </dsp:sp>
    <dsp:sp modelId="{FA84ECFD-A7B3-D04E-8AC1-F45F68B1B0D9}">
      <dsp:nvSpPr>
        <dsp:cNvPr id="0" name=""/>
        <dsp:cNvSpPr/>
      </dsp:nvSpPr>
      <dsp:spPr>
        <a:xfrm>
          <a:off x="632288" y="2603727"/>
          <a:ext cx="510323" cy="51032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9E85E6F-EF76-3147-9456-A5355BA14172}">
      <dsp:nvSpPr>
        <dsp:cNvPr id="0" name=""/>
        <dsp:cNvSpPr/>
      </dsp:nvSpPr>
      <dsp:spPr>
        <a:xfrm>
          <a:off x="684848" y="3267058"/>
          <a:ext cx="7292227" cy="40825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4055"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CE Mainstream Access for Survivors</a:t>
          </a:r>
        </a:p>
      </dsp:txBody>
      <dsp:txXfrm>
        <a:off x="684848" y="3267058"/>
        <a:ext cx="7292227" cy="408258"/>
      </dsp:txXfrm>
    </dsp:sp>
    <dsp:sp modelId="{E303255D-A58C-3741-9263-3B6F666CB577}">
      <dsp:nvSpPr>
        <dsp:cNvPr id="0" name=""/>
        <dsp:cNvSpPr/>
      </dsp:nvSpPr>
      <dsp:spPr>
        <a:xfrm>
          <a:off x="429686" y="3216026"/>
          <a:ext cx="510323" cy="51032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0D83DBCB-C9F4-404D-BD56-AC0DD3245147}">
      <dsp:nvSpPr>
        <dsp:cNvPr id="0" name=""/>
        <dsp:cNvSpPr/>
      </dsp:nvSpPr>
      <dsp:spPr>
        <a:xfrm>
          <a:off x="315133" y="3879805"/>
          <a:ext cx="7661942" cy="40825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4055"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Implications for VSPs and Additional Implications</a:t>
          </a:r>
        </a:p>
      </dsp:txBody>
      <dsp:txXfrm>
        <a:off x="315133" y="3879805"/>
        <a:ext cx="7661942" cy="408258"/>
      </dsp:txXfrm>
    </dsp:sp>
    <dsp:sp modelId="{40FB5A79-D77D-CB41-BA96-DE027A2155D7}">
      <dsp:nvSpPr>
        <dsp:cNvPr id="0" name=""/>
        <dsp:cNvSpPr/>
      </dsp:nvSpPr>
      <dsp:spPr>
        <a:xfrm>
          <a:off x="59971" y="3828773"/>
          <a:ext cx="510323" cy="51032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B7CFE-7CCB-AA41-8232-84C871A9F81E}">
      <dsp:nvSpPr>
        <dsp:cNvPr id="0" name=""/>
        <dsp:cNvSpPr/>
      </dsp:nvSpPr>
      <dsp:spPr>
        <a:xfrm>
          <a:off x="0" y="342346"/>
          <a:ext cx="7886700" cy="7969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479044" rIns="612096" bIns="113792" numCol="1" spcCol="1270" anchor="t" anchorCtr="0">
          <a:noAutofit/>
        </a:bodyPr>
        <a:lstStyle/>
        <a:p>
          <a:pPr marL="171450" lvl="1" indent="-171450" algn="l" defTabSz="711200">
            <a:lnSpc>
              <a:spcPct val="100000"/>
            </a:lnSpc>
            <a:spcBef>
              <a:spcPct val="0"/>
            </a:spcBef>
            <a:spcAft>
              <a:spcPct val="15000"/>
            </a:spcAft>
            <a:buChar char="•"/>
          </a:pPr>
          <a:r>
            <a:rPr lang="en-US" sz="1600" kern="1200" dirty="0"/>
            <a:t>Must follow the new process for entering de-identified information. </a:t>
          </a:r>
        </a:p>
      </dsp:txBody>
      <dsp:txXfrm>
        <a:off x="0" y="342346"/>
        <a:ext cx="7886700" cy="796950"/>
      </dsp:txXfrm>
    </dsp:sp>
    <dsp:sp modelId="{C8A66073-1DF1-1749-8940-315EB6C51F35}">
      <dsp:nvSpPr>
        <dsp:cNvPr id="0" name=""/>
        <dsp:cNvSpPr/>
      </dsp:nvSpPr>
      <dsp:spPr>
        <a:xfrm>
          <a:off x="388173" y="2866"/>
          <a:ext cx="7491360" cy="67896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669" tIns="0" rIns="208669" bIns="0" numCol="1" spcCol="1270" anchor="ctr" anchorCtr="0">
          <a:noAutofit/>
        </a:bodyPr>
        <a:lstStyle/>
        <a:p>
          <a:pPr marL="0" lvl="0" indent="0" algn="l" defTabSz="800100">
            <a:lnSpc>
              <a:spcPct val="100000"/>
            </a:lnSpc>
            <a:spcBef>
              <a:spcPct val="0"/>
            </a:spcBef>
            <a:spcAft>
              <a:spcPct val="35000"/>
            </a:spcAft>
            <a:buNone/>
          </a:pPr>
          <a:r>
            <a:rPr lang="en-US" sz="1800" b="1" kern="1200" dirty="0"/>
            <a:t>DV providers are prohibited from entering PII into HMIS</a:t>
          </a:r>
        </a:p>
      </dsp:txBody>
      <dsp:txXfrm>
        <a:off x="421317" y="36010"/>
        <a:ext cx="7425072" cy="612672"/>
      </dsp:txXfrm>
    </dsp:sp>
    <dsp:sp modelId="{8DD2BA58-5E53-7D47-9695-E8750FAEEEAD}">
      <dsp:nvSpPr>
        <dsp:cNvPr id="0" name=""/>
        <dsp:cNvSpPr/>
      </dsp:nvSpPr>
      <dsp:spPr>
        <a:xfrm>
          <a:off x="0" y="1602976"/>
          <a:ext cx="7886700" cy="2282175"/>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479044" rIns="612096" bIns="113792" numCol="1" spcCol="1270" anchor="t" anchorCtr="0">
          <a:noAutofit/>
        </a:bodyPr>
        <a:lstStyle/>
        <a:p>
          <a:pPr marL="171450" lvl="1" indent="-171450" algn="l" defTabSz="711200">
            <a:lnSpc>
              <a:spcPct val="100000"/>
            </a:lnSpc>
            <a:spcBef>
              <a:spcPct val="0"/>
            </a:spcBef>
            <a:spcAft>
              <a:spcPct val="15000"/>
            </a:spcAft>
            <a:buChar char="•"/>
          </a:pPr>
          <a:r>
            <a:rPr lang="en-US" sz="1600" kern="1200"/>
            <a:t>May be through a separate access point and assessment tool </a:t>
          </a:r>
        </a:p>
        <a:p>
          <a:pPr marL="171450" lvl="1" indent="-171450" algn="l" defTabSz="711200">
            <a:lnSpc>
              <a:spcPct val="100000"/>
            </a:lnSpc>
            <a:spcBef>
              <a:spcPct val="0"/>
            </a:spcBef>
            <a:spcAft>
              <a:spcPct val="15000"/>
            </a:spcAft>
            <a:buChar char="•"/>
          </a:pPr>
          <a:r>
            <a:rPr lang="en-US" sz="1600" kern="1200"/>
            <a:t>Safety and confidentiality are essential when sharing data or referring clients </a:t>
          </a:r>
        </a:p>
        <a:p>
          <a:pPr marL="171450" lvl="1" indent="-171450" algn="l" defTabSz="711200">
            <a:lnSpc>
              <a:spcPct val="100000"/>
            </a:lnSpc>
            <a:spcBef>
              <a:spcPct val="0"/>
            </a:spcBef>
            <a:spcAft>
              <a:spcPct val="15000"/>
            </a:spcAft>
            <a:buChar char="•"/>
          </a:pPr>
          <a:r>
            <a:rPr lang="en-US" sz="1600" kern="1200" dirty="0"/>
            <a:t>All data use and disclosure policies and procedures should be developed to ensure that regardless of where the household fleeing domestic violence presents for service, safe and equal access to homeless services and housing programs is provided while protecting their information. </a:t>
          </a:r>
        </a:p>
      </dsp:txBody>
      <dsp:txXfrm>
        <a:off x="0" y="1602976"/>
        <a:ext cx="7886700" cy="2282175"/>
      </dsp:txXfrm>
    </dsp:sp>
    <dsp:sp modelId="{AE032E4D-7D2F-4143-A966-77CE07B13CD7}">
      <dsp:nvSpPr>
        <dsp:cNvPr id="0" name=""/>
        <dsp:cNvSpPr/>
      </dsp:nvSpPr>
      <dsp:spPr>
        <a:xfrm>
          <a:off x="388173" y="1263496"/>
          <a:ext cx="7491360" cy="67896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669" tIns="0" rIns="208669" bIns="0" numCol="1" spcCol="1270" anchor="ctr" anchorCtr="0">
          <a:noAutofit/>
        </a:bodyPr>
        <a:lstStyle/>
        <a:p>
          <a:pPr marL="0" lvl="0" indent="0" algn="l" defTabSz="800100">
            <a:lnSpc>
              <a:spcPct val="100000"/>
            </a:lnSpc>
            <a:spcBef>
              <a:spcPct val="0"/>
            </a:spcBef>
            <a:spcAft>
              <a:spcPct val="35000"/>
            </a:spcAft>
            <a:buNone/>
          </a:pPr>
          <a:r>
            <a:rPr lang="en-US" sz="1800" b="1" kern="1200" dirty="0"/>
            <a:t>DV survivors must have SAFE access to the coordinated entry process.</a:t>
          </a:r>
        </a:p>
      </dsp:txBody>
      <dsp:txXfrm>
        <a:off x="421317" y="1296640"/>
        <a:ext cx="7425072" cy="61267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F3802-108E-8A44-8635-4CBCE2E119B7}">
      <dsp:nvSpPr>
        <dsp:cNvPr id="0" name=""/>
        <dsp:cNvSpPr/>
      </dsp:nvSpPr>
      <dsp:spPr>
        <a:xfrm rot="10800000">
          <a:off x="816093" y="0"/>
          <a:ext cx="7070582" cy="1692559"/>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6372" tIns="68580" rIns="128016" bIns="68580" numCol="1" spcCol="1270" anchor="ctr" anchorCtr="0">
          <a:noAutofit/>
        </a:bodyPr>
        <a:lstStyle/>
        <a:p>
          <a:pPr marL="0" lvl="0" indent="0" algn="ctr" defTabSz="800100">
            <a:lnSpc>
              <a:spcPct val="150000"/>
            </a:lnSpc>
            <a:spcBef>
              <a:spcPct val="0"/>
            </a:spcBef>
            <a:spcAft>
              <a:spcPct val="35000"/>
            </a:spcAft>
            <a:buNone/>
          </a:pPr>
          <a:r>
            <a:rPr lang="en-US" sz="1800" kern="1200"/>
            <a:t>Some Victim Service Providers (VSP) in the community have a more specific definition of Domestic Violence that impacts their eligibility criteria.  </a:t>
          </a:r>
        </a:p>
      </dsp:txBody>
      <dsp:txXfrm rot="10800000">
        <a:off x="1239233" y="0"/>
        <a:ext cx="6647442" cy="1692559"/>
      </dsp:txXfrm>
    </dsp:sp>
    <dsp:sp modelId="{4731CB8E-704F-3047-96C0-BCD77CC9E973}">
      <dsp:nvSpPr>
        <dsp:cNvPr id="0" name=""/>
        <dsp:cNvSpPr/>
      </dsp:nvSpPr>
      <dsp:spPr>
        <a:xfrm>
          <a:off x="0" y="0"/>
          <a:ext cx="1692559" cy="169255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1C82575-09EE-F84F-83DC-852911CAD988}">
      <dsp:nvSpPr>
        <dsp:cNvPr id="0" name=""/>
        <dsp:cNvSpPr/>
      </dsp:nvSpPr>
      <dsp:spPr>
        <a:xfrm rot="10800000">
          <a:off x="816093" y="2132886"/>
          <a:ext cx="7070582" cy="1692559"/>
        </a:xfrm>
        <a:prstGeom prst="homePlate">
          <a:avLst/>
        </a:prstGeom>
        <a:gradFill rotWithShape="0">
          <a:gsLst>
            <a:gs pos="0">
              <a:schemeClr val="accent2">
                <a:hueOff val="4584698"/>
                <a:satOff val="-45793"/>
                <a:lumOff val="2355"/>
                <a:alphaOff val="0"/>
                <a:lumMod val="110000"/>
                <a:satMod val="105000"/>
                <a:tint val="67000"/>
              </a:schemeClr>
            </a:gs>
            <a:gs pos="50000">
              <a:schemeClr val="accent2">
                <a:hueOff val="4584698"/>
                <a:satOff val="-45793"/>
                <a:lumOff val="2355"/>
                <a:alphaOff val="0"/>
                <a:lumMod val="105000"/>
                <a:satMod val="103000"/>
                <a:tint val="73000"/>
              </a:schemeClr>
            </a:gs>
            <a:gs pos="100000">
              <a:schemeClr val="accent2">
                <a:hueOff val="4584698"/>
                <a:satOff val="-45793"/>
                <a:lumOff val="23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6372" tIns="68580" rIns="128016" bIns="68580" numCol="1" spcCol="1270" anchor="ctr" anchorCtr="0">
          <a:noAutofit/>
        </a:bodyPr>
        <a:lstStyle/>
        <a:p>
          <a:pPr marL="0" lvl="0" indent="0" algn="ctr" defTabSz="800100">
            <a:lnSpc>
              <a:spcPct val="150000"/>
            </a:lnSpc>
            <a:spcBef>
              <a:spcPct val="0"/>
            </a:spcBef>
            <a:spcAft>
              <a:spcPct val="35000"/>
            </a:spcAft>
            <a:buNone/>
          </a:pPr>
          <a:r>
            <a:rPr lang="en-US" sz="1800" kern="1200" dirty="0"/>
            <a:t>For any client identifying as fleeing or a survivor of DV, the provider must uphold all privacy and confidentiality guidelines and follow all policies and procedures related to DV survivors outlined in the Coordinated Entry Policies and Procedures. </a:t>
          </a:r>
        </a:p>
      </dsp:txBody>
      <dsp:txXfrm rot="10800000">
        <a:off x="1239233" y="2132886"/>
        <a:ext cx="6647442" cy="1692559"/>
      </dsp:txXfrm>
    </dsp:sp>
    <dsp:sp modelId="{50BF70F4-AF7E-134F-92ED-E42AAAA6FFF7}">
      <dsp:nvSpPr>
        <dsp:cNvPr id="0" name=""/>
        <dsp:cNvSpPr/>
      </dsp:nvSpPr>
      <dsp:spPr>
        <a:xfrm>
          <a:off x="0" y="2188503"/>
          <a:ext cx="1692559" cy="169255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54649-5CD6-AE4F-BD4E-9DB3981B2416}">
      <dsp:nvSpPr>
        <dsp:cNvPr id="0" name=""/>
        <dsp:cNvSpPr/>
      </dsp:nvSpPr>
      <dsp:spPr>
        <a:xfrm>
          <a:off x="0" y="272373"/>
          <a:ext cx="7886700" cy="2079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458216" rIns="612096" bIns="113792" numCol="1" spcCol="1270" anchor="t" anchorCtr="0">
          <a:noAutofit/>
        </a:bodyPr>
        <a:lstStyle/>
        <a:p>
          <a:pPr marL="171450" lvl="1" indent="-171450" algn="l" defTabSz="711200">
            <a:lnSpc>
              <a:spcPct val="100000"/>
            </a:lnSpc>
            <a:spcBef>
              <a:spcPct val="0"/>
            </a:spcBef>
            <a:spcAft>
              <a:spcPct val="15000"/>
            </a:spcAft>
            <a:buFont typeface="Wingdings" pitchFamily="2" charset="2"/>
            <a:buChar char="ü"/>
          </a:pPr>
          <a:r>
            <a:rPr lang="en-US" sz="1600" kern="1200" dirty="0"/>
            <a:t>Place a sign at data collection points explaining why information is being collected and how to obtain the CoC’s privacy notice.</a:t>
          </a:r>
        </a:p>
        <a:p>
          <a:pPr marL="171450" lvl="1" indent="-171450" algn="l" defTabSz="711200">
            <a:lnSpc>
              <a:spcPct val="100000"/>
            </a:lnSpc>
            <a:spcBef>
              <a:spcPct val="0"/>
            </a:spcBef>
            <a:spcAft>
              <a:spcPct val="15000"/>
            </a:spcAft>
            <a:buFont typeface="Wingdings" pitchFamily="2" charset="2"/>
            <a:buChar char="ü"/>
          </a:pPr>
          <a:r>
            <a:rPr lang="en-US" sz="1600" kern="1200" dirty="0"/>
            <a:t>Include the participant’s rights, the ways in which information may be used or disclosed (without written consent), a list of situations in which consent is required, the provider’s responsibility to protect and secure participant information, and how the notice can be amended.</a:t>
          </a:r>
        </a:p>
        <a:p>
          <a:pPr marL="171450" lvl="1" indent="-171450" algn="l" defTabSz="711200">
            <a:lnSpc>
              <a:spcPct val="100000"/>
            </a:lnSpc>
            <a:spcBef>
              <a:spcPct val="0"/>
            </a:spcBef>
            <a:spcAft>
              <a:spcPct val="15000"/>
            </a:spcAft>
            <a:buFont typeface="Wingdings" pitchFamily="2" charset="2"/>
            <a:buChar char="ü"/>
          </a:pPr>
          <a:r>
            <a:rPr lang="en-US" sz="1600" kern="1200" dirty="0"/>
            <a:t>Be proactive and give the participant a copy of the privacy notice.</a:t>
          </a:r>
        </a:p>
      </dsp:txBody>
      <dsp:txXfrm>
        <a:off x="0" y="272373"/>
        <a:ext cx="7886700" cy="2079000"/>
      </dsp:txXfrm>
    </dsp:sp>
    <dsp:sp modelId="{004EAC61-6383-C24C-A7CA-ACAB833A1329}">
      <dsp:nvSpPr>
        <dsp:cNvPr id="0" name=""/>
        <dsp:cNvSpPr/>
      </dsp:nvSpPr>
      <dsp:spPr>
        <a:xfrm>
          <a:off x="382782" y="32047"/>
          <a:ext cx="7502317" cy="56504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669" tIns="0" rIns="208669" bIns="0" numCol="1" spcCol="1270" anchor="ctr" anchorCtr="0">
          <a:noAutofit/>
        </a:bodyPr>
        <a:lstStyle/>
        <a:p>
          <a:pPr marL="0" lvl="0" indent="0" algn="l" defTabSz="800100">
            <a:lnSpc>
              <a:spcPct val="100000"/>
            </a:lnSpc>
            <a:spcBef>
              <a:spcPct val="0"/>
            </a:spcBef>
            <a:spcAft>
              <a:spcPct val="35000"/>
            </a:spcAft>
            <a:buNone/>
          </a:pPr>
          <a:r>
            <a:rPr lang="en-US" sz="1800" kern="1200" dirty="0"/>
            <a:t>Review the CoC Privacy Notice and your agency’s Privacy Notice to ensure they include all required elements.</a:t>
          </a:r>
        </a:p>
      </dsp:txBody>
      <dsp:txXfrm>
        <a:off x="410365" y="59630"/>
        <a:ext cx="7447151" cy="509879"/>
      </dsp:txXfrm>
    </dsp:sp>
    <dsp:sp modelId="{D1F179D9-5852-7C4D-8ADB-DA1638C510F1}">
      <dsp:nvSpPr>
        <dsp:cNvPr id="0" name=""/>
        <dsp:cNvSpPr/>
      </dsp:nvSpPr>
      <dsp:spPr>
        <a:xfrm>
          <a:off x="0" y="2710498"/>
          <a:ext cx="7886700" cy="1663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458216" rIns="612096" bIns="113792" numCol="1" spcCol="1270" anchor="t" anchorCtr="0">
          <a:noAutofit/>
        </a:bodyPr>
        <a:lstStyle/>
        <a:p>
          <a:pPr marL="171450" lvl="1" indent="-171450" algn="l" defTabSz="711200">
            <a:lnSpc>
              <a:spcPct val="100000"/>
            </a:lnSpc>
            <a:spcBef>
              <a:spcPct val="0"/>
            </a:spcBef>
            <a:spcAft>
              <a:spcPct val="15000"/>
            </a:spcAft>
            <a:buFont typeface="Wingdings" pitchFamily="2" charset="2"/>
            <a:buChar char="ü"/>
          </a:pPr>
          <a:r>
            <a:rPr lang="en-US" sz="1600" kern="1200" dirty="0"/>
            <a:t>Review the extra resources provided in this presentation (last two slides). </a:t>
          </a:r>
        </a:p>
        <a:p>
          <a:pPr marL="171450" lvl="1" indent="-171450" algn="l" defTabSz="711200">
            <a:lnSpc>
              <a:spcPct val="100000"/>
            </a:lnSpc>
            <a:spcBef>
              <a:spcPct val="0"/>
            </a:spcBef>
            <a:spcAft>
              <a:spcPct val="15000"/>
            </a:spcAft>
            <a:buFont typeface="Wingdings" pitchFamily="2" charset="2"/>
            <a:buChar char="ü"/>
          </a:pPr>
          <a:r>
            <a:rPr lang="en-US" sz="1600" kern="1200" dirty="0"/>
            <a:t>Review the CES Policies and Procedures to ensure you are compliant.</a:t>
          </a:r>
        </a:p>
        <a:p>
          <a:pPr marL="171450" lvl="1" indent="-171450" algn="l" defTabSz="711200">
            <a:lnSpc>
              <a:spcPct val="100000"/>
            </a:lnSpc>
            <a:spcBef>
              <a:spcPct val="0"/>
            </a:spcBef>
            <a:spcAft>
              <a:spcPct val="15000"/>
            </a:spcAft>
            <a:buFont typeface="Wingdings" pitchFamily="2" charset="2"/>
            <a:buChar char="ü"/>
          </a:pPr>
          <a:r>
            <a:rPr lang="en-US" sz="1600" kern="1200" dirty="0"/>
            <a:t>Give feedback to your CES Lead about what is or isn’t working and how the CoC can better protect DV survivor safety. </a:t>
          </a:r>
        </a:p>
      </dsp:txBody>
      <dsp:txXfrm>
        <a:off x="0" y="2710498"/>
        <a:ext cx="7886700" cy="1663200"/>
      </dsp:txXfrm>
    </dsp:sp>
    <dsp:sp modelId="{7980ED66-5492-1048-B173-F73B9B0254E6}">
      <dsp:nvSpPr>
        <dsp:cNvPr id="0" name=""/>
        <dsp:cNvSpPr/>
      </dsp:nvSpPr>
      <dsp:spPr>
        <a:xfrm>
          <a:off x="382782" y="2470173"/>
          <a:ext cx="7502317" cy="56504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669" tIns="0" rIns="208669" bIns="0" numCol="1" spcCol="1270" anchor="ctr" anchorCtr="0">
          <a:noAutofit/>
        </a:bodyPr>
        <a:lstStyle/>
        <a:p>
          <a:pPr marL="0" lvl="0" indent="0" algn="l" defTabSz="800100">
            <a:lnSpc>
              <a:spcPct val="100000"/>
            </a:lnSpc>
            <a:spcBef>
              <a:spcPct val="0"/>
            </a:spcBef>
            <a:spcAft>
              <a:spcPct val="35000"/>
            </a:spcAft>
            <a:buNone/>
          </a:pPr>
          <a:r>
            <a:rPr lang="en-US" sz="1800" kern="1200"/>
            <a:t>Ensure your agency and all staff are up-to-date on protections and safety for DV survivors.</a:t>
          </a:r>
        </a:p>
      </dsp:txBody>
      <dsp:txXfrm>
        <a:off x="410365" y="2497756"/>
        <a:ext cx="7447151" cy="5098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BD4F3-186F-0544-B9F6-C3C2AAB3FDC7}">
      <dsp:nvSpPr>
        <dsp:cNvPr id="0" name=""/>
        <dsp:cNvSpPr/>
      </dsp:nvSpPr>
      <dsp:spPr>
        <a:xfrm rot="10800000">
          <a:off x="1673026" y="2233"/>
          <a:ext cx="5536489" cy="1113989"/>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1238" tIns="83820" rIns="156464" bIns="83820" numCol="1" spcCol="1270" anchor="ctr" anchorCtr="0">
          <a:noAutofit/>
        </a:bodyPr>
        <a:lstStyle/>
        <a:p>
          <a:pPr marL="0" lvl="0" indent="0" algn="ctr" defTabSz="977900">
            <a:lnSpc>
              <a:spcPct val="100000"/>
            </a:lnSpc>
            <a:spcBef>
              <a:spcPct val="0"/>
            </a:spcBef>
            <a:spcAft>
              <a:spcPct val="35000"/>
            </a:spcAft>
            <a:buNone/>
          </a:pPr>
          <a:r>
            <a:rPr lang="en-US" sz="2200" kern="1200" dirty="0"/>
            <a:t>Review and updates to DV-related policies and procedures</a:t>
          </a:r>
        </a:p>
      </dsp:txBody>
      <dsp:txXfrm rot="10800000">
        <a:off x="1951523" y="2233"/>
        <a:ext cx="5257992" cy="1113989"/>
      </dsp:txXfrm>
    </dsp:sp>
    <dsp:sp modelId="{EA7D116C-ADED-F947-B3DA-BC3473CFD741}">
      <dsp:nvSpPr>
        <dsp:cNvPr id="0" name=""/>
        <dsp:cNvSpPr/>
      </dsp:nvSpPr>
      <dsp:spPr>
        <a:xfrm>
          <a:off x="937615" y="2233"/>
          <a:ext cx="1113989" cy="111398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ACC7495-093B-5E46-933E-EFCEBBCBDD49}">
      <dsp:nvSpPr>
        <dsp:cNvPr id="0" name=""/>
        <dsp:cNvSpPr/>
      </dsp:nvSpPr>
      <dsp:spPr>
        <a:xfrm rot="10800000">
          <a:off x="1673026" y="1448756"/>
          <a:ext cx="5536489" cy="1113989"/>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1238" tIns="83820" rIns="156464" bIns="83820" numCol="1" spcCol="1270" anchor="ctr" anchorCtr="0">
          <a:noAutofit/>
        </a:bodyPr>
        <a:lstStyle/>
        <a:p>
          <a:pPr marL="0" lvl="0" indent="0" algn="ctr" defTabSz="977900">
            <a:lnSpc>
              <a:spcPct val="100000"/>
            </a:lnSpc>
            <a:spcBef>
              <a:spcPct val="0"/>
            </a:spcBef>
            <a:spcAft>
              <a:spcPct val="35000"/>
            </a:spcAft>
            <a:buNone/>
          </a:pPr>
          <a:r>
            <a:rPr lang="en-US" sz="2200" kern="1200"/>
            <a:t>HUD requirement for annual training</a:t>
          </a:r>
        </a:p>
      </dsp:txBody>
      <dsp:txXfrm rot="10800000">
        <a:off x="1951523" y="1448756"/>
        <a:ext cx="5257992" cy="1113989"/>
      </dsp:txXfrm>
    </dsp:sp>
    <dsp:sp modelId="{1DD4A63D-5C46-624E-842A-0C5110CD350B}">
      <dsp:nvSpPr>
        <dsp:cNvPr id="0" name=""/>
        <dsp:cNvSpPr/>
      </dsp:nvSpPr>
      <dsp:spPr>
        <a:xfrm>
          <a:off x="937615" y="1448756"/>
          <a:ext cx="1113989" cy="1113989"/>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092E49F-1F24-6647-ABBB-B51AF4832F7C}">
      <dsp:nvSpPr>
        <dsp:cNvPr id="0" name=""/>
        <dsp:cNvSpPr/>
      </dsp:nvSpPr>
      <dsp:spPr>
        <a:xfrm rot="10800000">
          <a:off x="1673026" y="2895279"/>
          <a:ext cx="5536489" cy="1113989"/>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1238" tIns="83820" rIns="156464" bIns="83820" numCol="1" spcCol="1270" anchor="ctr" anchorCtr="0">
          <a:noAutofit/>
        </a:bodyPr>
        <a:lstStyle/>
        <a:p>
          <a:pPr marL="0" lvl="0" indent="0" algn="ctr" defTabSz="977900">
            <a:lnSpc>
              <a:spcPct val="100000"/>
            </a:lnSpc>
            <a:spcBef>
              <a:spcPct val="0"/>
            </a:spcBef>
            <a:spcAft>
              <a:spcPct val="35000"/>
            </a:spcAft>
            <a:buNone/>
          </a:pPr>
          <a:r>
            <a:rPr lang="en-US" sz="2200" kern="1200"/>
            <a:t>Opportunity to ask questions</a:t>
          </a:r>
        </a:p>
      </dsp:txBody>
      <dsp:txXfrm rot="10800000">
        <a:off x="1951523" y="2895279"/>
        <a:ext cx="5257992" cy="1113989"/>
      </dsp:txXfrm>
    </dsp:sp>
    <dsp:sp modelId="{8D6870E6-4E98-7F46-AE26-F6DE944259D8}">
      <dsp:nvSpPr>
        <dsp:cNvPr id="0" name=""/>
        <dsp:cNvSpPr/>
      </dsp:nvSpPr>
      <dsp:spPr>
        <a:xfrm>
          <a:off x="937615" y="2895279"/>
          <a:ext cx="1113989" cy="111398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5ED9F-B956-2F42-B8D3-ACC16B71908E}">
      <dsp:nvSpPr>
        <dsp:cNvPr id="0" name=""/>
        <dsp:cNvSpPr/>
      </dsp:nvSpPr>
      <dsp:spPr>
        <a:xfrm>
          <a:off x="40" y="88814"/>
          <a:ext cx="3890078" cy="54720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What is the same?</a:t>
          </a:r>
        </a:p>
      </dsp:txBody>
      <dsp:txXfrm>
        <a:off x="40" y="88814"/>
        <a:ext cx="3890078" cy="547200"/>
      </dsp:txXfrm>
    </dsp:sp>
    <dsp:sp modelId="{93442F23-039F-C048-A91B-D2E76FF04AB1}">
      <dsp:nvSpPr>
        <dsp:cNvPr id="0" name=""/>
        <dsp:cNvSpPr/>
      </dsp:nvSpPr>
      <dsp:spPr>
        <a:xfrm>
          <a:off x="40" y="636014"/>
          <a:ext cx="3890078" cy="2834298"/>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150000"/>
            </a:lnSpc>
            <a:spcBef>
              <a:spcPct val="0"/>
            </a:spcBef>
            <a:spcAft>
              <a:spcPct val="15000"/>
            </a:spcAft>
            <a:buChar char="•"/>
          </a:pPr>
          <a:r>
            <a:rPr lang="en-US" sz="1900" kern="1200" dirty="0"/>
            <a:t>Immediate referral to DV survivor access point</a:t>
          </a:r>
        </a:p>
        <a:p>
          <a:pPr marL="171450" lvl="1" indent="-171450" algn="l" defTabSz="844550">
            <a:lnSpc>
              <a:spcPct val="150000"/>
            </a:lnSpc>
            <a:spcBef>
              <a:spcPct val="0"/>
            </a:spcBef>
            <a:spcAft>
              <a:spcPct val="15000"/>
            </a:spcAft>
            <a:buChar char="•"/>
          </a:pPr>
          <a:r>
            <a:rPr lang="en-US" sz="1900" kern="1200" dirty="0"/>
            <a:t>DV access points can refer to other access points if the client cannot be accommodated by the DV system</a:t>
          </a:r>
        </a:p>
      </dsp:txBody>
      <dsp:txXfrm>
        <a:off x="40" y="636014"/>
        <a:ext cx="3890078" cy="2834298"/>
      </dsp:txXfrm>
    </dsp:sp>
    <dsp:sp modelId="{26444504-2F98-0C42-955E-31246A0E23B5}">
      <dsp:nvSpPr>
        <dsp:cNvPr id="0" name=""/>
        <dsp:cNvSpPr/>
      </dsp:nvSpPr>
      <dsp:spPr>
        <a:xfrm>
          <a:off x="4434770" y="88814"/>
          <a:ext cx="3890078" cy="547200"/>
        </a:xfrm>
        <a:prstGeom prst="rect">
          <a:avLst/>
        </a:prstGeom>
        <a:gradFill rotWithShape="0">
          <a:gsLst>
            <a:gs pos="0">
              <a:schemeClr val="accent2">
                <a:hueOff val="4584698"/>
                <a:satOff val="-45793"/>
                <a:lumOff val="2355"/>
                <a:alphaOff val="0"/>
                <a:lumMod val="110000"/>
                <a:satMod val="105000"/>
                <a:tint val="67000"/>
              </a:schemeClr>
            </a:gs>
            <a:gs pos="50000">
              <a:schemeClr val="accent2">
                <a:hueOff val="4584698"/>
                <a:satOff val="-45793"/>
                <a:lumOff val="2355"/>
                <a:alphaOff val="0"/>
                <a:lumMod val="105000"/>
                <a:satMod val="103000"/>
                <a:tint val="73000"/>
              </a:schemeClr>
            </a:gs>
            <a:gs pos="100000">
              <a:schemeClr val="accent2">
                <a:hueOff val="4584698"/>
                <a:satOff val="-45793"/>
                <a:lumOff val="2355"/>
                <a:alphaOff val="0"/>
                <a:lumMod val="105000"/>
                <a:satMod val="109000"/>
                <a:tint val="81000"/>
              </a:schemeClr>
            </a:gs>
          </a:gsLst>
          <a:lin ang="5400000" scaled="0"/>
        </a:gradFill>
        <a:ln w="6350" cap="flat" cmpd="sng" algn="ctr">
          <a:solidFill>
            <a:schemeClr val="accent2">
              <a:hueOff val="4584698"/>
              <a:satOff val="-45793"/>
              <a:lumOff val="235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What is new:</a:t>
          </a:r>
        </a:p>
      </dsp:txBody>
      <dsp:txXfrm>
        <a:off x="4434770" y="88814"/>
        <a:ext cx="3890078" cy="547200"/>
      </dsp:txXfrm>
    </dsp:sp>
    <dsp:sp modelId="{847A27C0-14D8-CD42-83FF-93A9C46E4334}">
      <dsp:nvSpPr>
        <dsp:cNvPr id="0" name=""/>
        <dsp:cNvSpPr/>
      </dsp:nvSpPr>
      <dsp:spPr>
        <a:xfrm>
          <a:off x="4434729" y="636014"/>
          <a:ext cx="3890078" cy="2834298"/>
        </a:xfrm>
        <a:prstGeom prst="rect">
          <a:avLst/>
        </a:prstGeom>
        <a:solidFill>
          <a:schemeClr val="accent2">
            <a:tint val="40000"/>
            <a:alpha val="90000"/>
            <a:hueOff val="5253764"/>
            <a:satOff val="-43434"/>
            <a:lumOff val="-2591"/>
            <a:alphaOff val="0"/>
          </a:schemeClr>
        </a:solidFill>
        <a:ln w="6350" cap="flat" cmpd="sng" algn="ctr">
          <a:solidFill>
            <a:schemeClr val="accent2">
              <a:tint val="40000"/>
              <a:alpha val="90000"/>
              <a:hueOff val="5253764"/>
              <a:satOff val="-43434"/>
              <a:lumOff val="-259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150000"/>
            </a:lnSpc>
            <a:spcBef>
              <a:spcPct val="0"/>
            </a:spcBef>
            <a:spcAft>
              <a:spcPct val="15000"/>
            </a:spcAft>
            <a:buChar char="•"/>
          </a:pPr>
          <a:r>
            <a:rPr lang="en-US" sz="1900" kern="1200" dirty="0"/>
            <a:t>DV survivors can have intake done at their initial point of access (any CE agency)</a:t>
          </a:r>
        </a:p>
        <a:p>
          <a:pPr marL="171450" lvl="1" indent="-171450" algn="l" defTabSz="844550">
            <a:lnSpc>
              <a:spcPct val="150000"/>
            </a:lnSpc>
            <a:spcBef>
              <a:spcPct val="0"/>
            </a:spcBef>
            <a:spcAft>
              <a:spcPct val="15000"/>
            </a:spcAft>
            <a:buChar char="•"/>
          </a:pPr>
          <a:r>
            <a:rPr lang="en-US" sz="1900" kern="1200" dirty="0"/>
            <a:t>Agencies should plan to conduct intake for any DV client </a:t>
          </a:r>
        </a:p>
        <a:p>
          <a:pPr marL="171450" lvl="1" indent="-171450" algn="l" defTabSz="844550">
            <a:lnSpc>
              <a:spcPct val="150000"/>
            </a:lnSpc>
            <a:spcBef>
              <a:spcPct val="0"/>
            </a:spcBef>
            <a:spcAft>
              <a:spcPct val="15000"/>
            </a:spcAft>
            <a:buChar char="•"/>
          </a:pPr>
          <a:r>
            <a:rPr lang="en-US" sz="1900" kern="1200" dirty="0"/>
            <a:t>Additional privacy and confidentiality considerations</a:t>
          </a:r>
        </a:p>
      </dsp:txBody>
      <dsp:txXfrm>
        <a:off x="4434729" y="636014"/>
        <a:ext cx="3890078" cy="28342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FF8BF-265E-504A-8B0C-38F16A8A1843}">
      <dsp:nvSpPr>
        <dsp:cNvPr id="0" name=""/>
        <dsp:cNvSpPr/>
      </dsp:nvSpPr>
      <dsp:spPr>
        <a:xfrm>
          <a:off x="0" y="71254"/>
          <a:ext cx="7886700" cy="791167"/>
        </a:xfrm>
        <a:prstGeom prst="rect">
          <a:avLst/>
        </a:prstGeom>
        <a:gradFill rotWithShape="0">
          <a:gsLst>
            <a:gs pos="0">
              <a:schemeClr val="accent4">
                <a:alpha val="90000"/>
                <a:hueOff val="0"/>
                <a:satOff val="0"/>
                <a:lumOff val="0"/>
                <a:alphaOff val="0"/>
                <a:lumMod val="110000"/>
                <a:satMod val="105000"/>
                <a:tint val="67000"/>
              </a:schemeClr>
            </a:gs>
            <a:gs pos="50000">
              <a:schemeClr val="accent4">
                <a:alpha val="90000"/>
                <a:hueOff val="0"/>
                <a:satOff val="0"/>
                <a:lumOff val="0"/>
                <a:alphaOff val="0"/>
                <a:lumMod val="105000"/>
                <a:satMod val="103000"/>
                <a:tint val="73000"/>
              </a:schemeClr>
            </a:gs>
            <a:gs pos="100000">
              <a:schemeClr val="accent4">
                <a:alpha val="90000"/>
                <a:hueOff val="0"/>
                <a:satOff val="0"/>
                <a:lumOff val="0"/>
                <a:alphaOff val="0"/>
                <a:lumMod val="105000"/>
                <a:satMod val="109000"/>
                <a:tint val="81000"/>
              </a:schemeClr>
            </a:gs>
          </a:gsLst>
          <a:lin ang="5400000" scaled="0"/>
        </a:gradFill>
        <a:ln w="6350" cap="flat" cmpd="sng" algn="ctr">
          <a:solidFill>
            <a:schemeClr val="accent4">
              <a:alpha val="9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56464" tIns="89408" rIns="156464" bIns="89408" numCol="1" spcCol="1270" anchor="ctr" anchorCtr="0">
          <a:noAutofit/>
        </a:bodyPr>
        <a:lstStyle/>
        <a:p>
          <a:pPr marL="0" lvl="0" indent="0" algn="ctr" defTabSz="977900">
            <a:lnSpc>
              <a:spcPct val="100000"/>
            </a:lnSpc>
            <a:spcBef>
              <a:spcPct val="0"/>
            </a:spcBef>
            <a:spcAft>
              <a:spcPct val="35000"/>
            </a:spcAft>
            <a:buNone/>
          </a:pPr>
          <a:r>
            <a:rPr lang="en-US" sz="2200" kern="1200" dirty="0"/>
            <a:t>For the purpose of Coordinated Entry, the Northern Nevada CoC defines domestic violence for an individual as: </a:t>
          </a:r>
        </a:p>
      </dsp:txBody>
      <dsp:txXfrm>
        <a:off x="0" y="71254"/>
        <a:ext cx="7886700" cy="791167"/>
      </dsp:txXfrm>
    </dsp:sp>
    <dsp:sp modelId="{B469A382-96C2-FA4F-A2D9-BBD4389429C4}">
      <dsp:nvSpPr>
        <dsp:cNvPr id="0" name=""/>
        <dsp:cNvSpPr/>
      </dsp:nvSpPr>
      <dsp:spPr>
        <a:xfrm>
          <a:off x="0" y="862422"/>
          <a:ext cx="7886700" cy="2959110"/>
        </a:xfrm>
        <a:prstGeom prst="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ts val="1000"/>
            </a:spcAft>
            <a:buChar char="•"/>
          </a:pPr>
          <a:r>
            <a:rPr lang="en-US" sz="2000" kern="1200" dirty="0"/>
            <a:t>dating violence, sexual assault, stalking, or other dangerous or life-threatening conditions that relate to violence against the individual </a:t>
          </a:r>
        </a:p>
        <a:p>
          <a:pPr marL="228600" lvl="1" indent="-228600" algn="l" defTabSz="889000">
            <a:lnSpc>
              <a:spcPct val="100000"/>
            </a:lnSpc>
            <a:spcBef>
              <a:spcPct val="0"/>
            </a:spcBef>
            <a:spcAft>
              <a:spcPts val="1000"/>
            </a:spcAft>
            <a:buChar char="•"/>
          </a:pPr>
          <a:r>
            <a:rPr lang="en-US" sz="2000" kern="1200" dirty="0"/>
            <a:t>that has either taken place within the individual’s primary nighttime residence, or has made the individual afraid to return to their primary nighttime residence; </a:t>
          </a:r>
        </a:p>
        <a:p>
          <a:pPr marL="228600" lvl="1" indent="-228600" algn="l" defTabSz="889000">
            <a:lnSpc>
              <a:spcPct val="100000"/>
            </a:lnSpc>
            <a:spcBef>
              <a:spcPct val="0"/>
            </a:spcBef>
            <a:spcAft>
              <a:spcPts val="1000"/>
            </a:spcAft>
            <a:buChar char="•"/>
          </a:pPr>
          <a:r>
            <a:rPr lang="en-US" sz="2000" i="1" kern="1200" dirty="0"/>
            <a:t>and</a:t>
          </a:r>
          <a:r>
            <a:rPr lang="en-US" sz="2000" kern="1200" dirty="0"/>
            <a:t> the individual has no other residence; </a:t>
          </a:r>
        </a:p>
        <a:p>
          <a:pPr marL="228600" lvl="1" indent="-228600" algn="l" defTabSz="889000">
            <a:lnSpc>
              <a:spcPct val="100000"/>
            </a:lnSpc>
            <a:spcBef>
              <a:spcPct val="0"/>
            </a:spcBef>
            <a:spcAft>
              <a:spcPts val="1000"/>
            </a:spcAft>
            <a:buChar char="•"/>
          </a:pPr>
          <a:r>
            <a:rPr lang="en-US" sz="2000" i="1" kern="1200" dirty="0"/>
            <a:t>and</a:t>
          </a:r>
          <a:r>
            <a:rPr lang="en-US" sz="2000" kern="1200" dirty="0"/>
            <a:t> lacks the resources or support network to obtain other permanent housing. </a:t>
          </a:r>
        </a:p>
      </dsp:txBody>
      <dsp:txXfrm>
        <a:off x="0" y="862422"/>
        <a:ext cx="7886700" cy="29591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627DF-A9E9-1F41-A167-AA84F581C155}">
      <dsp:nvSpPr>
        <dsp:cNvPr id="0" name=""/>
        <dsp:cNvSpPr/>
      </dsp:nvSpPr>
      <dsp:spPr>
        <a:xfrm>
          <a:off x="0" y="3548"/>
          <a:ext cx="7886700" cy="1324800"/>
        </a:xfrm>
        <a:prstGeom prst="rect">
          <a:avLst/>
        </a:prstGeom>
        <a:gradFill rotWithShape="0">
          <a:gsLst>
            <a:gs pos="0">
              <a:schemeClr val="accent6">
                <a:shade val="50000"/>
                <a:hueOff val="0"/>
                <a:satOff val="0"/>
                <a:lumOff val="0"/>
                <a:alphaOff val="0"/>
                <a:lumMod val="110000"/>
                <a:satMod val="105000"/>
                <a:tint val="67000"/>
              </a:schemeClr>
            </a:gs>
            <a:gs pos="50000">
              <a:schemeClr val="accent6">
                <a:shade val="50000"/>
                <a:hueOff val="0"/>
                <a:satOff val="0"/>
                <a:lumOff val="0"/>
                <a:alphaOff val="0"/>
                <a:lumMod val="105000"/>
                <a:satMod val="103000"/>
                <a:tint val="73000"/>
              </a:schemeClr>
            </a:gs>
            <a:gs pos="100000">
              <a:schemeClr val="accent6">
                <a:shade val="50000"/>
                <a:hueOff val="0"/>
                <a:satOff val="0"/>
                <a:lumOff val="0"/>
                <a:alphaOff val="0"/>
                <a:lumMod val="105000"/>
                <a:satMod val="109000"/>
                <a:tint val="81000"/>
              </a:schemeClr>
            </a:gs>
          </a:gsLst>
          <a:lin ang="5400000" scaled="0"/>
        </a:gradFill>
        <a:ln w="6350" cap="flat" cmpd="sng" algn="ctr">
          <a:solidFill>
            <a:schemeClr val="accent6">
              <a:shade val="5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56464" tIns="89408" rIns="156464" bIns="89408" numCol="1" spcCol="1270" anchor="ctr" anchorCtr="0">
          <a:noAutofit/>
        </a:bodyPr>
        <a:lstStyle/>
        <a:p>
          <a:pPr marL="0" lvl="0" indent="0" algn="ctr" defTabSz="977900">
            <a:lnSpc>
              <a:spcPct val="100000"/>
            </a:lnSpc>
            <a:spcBef>
              <a:spcPct val="0"/>
            </a:spcBef>
            <a:spcAft>
              <a:spcPct val="35000"/>
            </a:spcAft>
            <a:buNone/>
          </a:pPr>
          <a:r>
            <a:rPr lang="en-US" sz="2200" kern="1200" dirty="0"/>
            <a:t>According to HUD, DV includes victims of human trafficking.</a:t>
          </a:r>
        </a:p>
        <a:p>
          <a:pPr marL="0" lvl="0" indent="0" algn="ctr" defTabSz="977900">
            <a:lnSpc>
              <a:spcPct val="100000"/>
            </a:lnSpc>
            <a:spcBef>
              <a:spcPct val="0"/>
            </a:spcBef>
            <a:spcAft>
              <a:spcPct val="35000"/>
            </a:spcAft>
            <a:buNone/>
          </a:pPr>
          <a:r>
            <a:rPr lang="en-US" sz="2200" kern="1200" dirty="0"/>
            <a:t>For the purpose of Coordinated Entry, the Northern Nevada CoC defines Human Trafficking for an individual as:</a:t>
          </a:r>
        </a:p>
      </dsp:txBody>
      <dsp:txXfrm>
        <a:off x="0" y="3548"/>
        <a:ext cx="7886700" cy="1324800"/>
      </dsp:txXfrm>
    </dsp:sp>
    <dsp:sp modelId="{F498D884-4FAD-AA47-B817-1A7466F5C2CB}">
      <dsp:nvSpPr>
        <dsp:cNvPr id="0" name=""/>
        <dsp:cNvSpPr/>
      </dsp:nvSpPr>
      <dsp:spPr>
        <a:xfrm>
          <a:off x="0" y="1328348"/>
          <a:ext cx="7886700" cy="2525399"/>
        </a:xfrm>
        <a:prstGeom prst="rect">
          <a:avLst/>
        </a:prstGeom>
        <a:solidFill>
          <a:schemeClr val="accent6">
            <a:alpha val="90000"/>
            <a:tint val="55000"/>
            <a:hueOff val="0"/>
            <a:satOff val="0"/>
            <a:lumOff val="0"/>
            <a:alphaOff val="0"/>
          </a:schemeClr>
        </a:solidFill>
        <a:ln w="6350" cap="flat" cmpd="sng" algn="ctr">
          <a:solidFill>
            <a:schemeClr val="accent6">
              <a:alpha val="90000"/>
              <a:tint val="55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1000"/>
            </a:spcAft>
            <a:buChar char="•"/>
          </a:pPr>
          <a:r>
            <a:rPr lang="en-US" sz="2000" kern="1200" dirty="0"/>
            <a:t>exploitation of a person for the purpose of compelled labor or commercial sex acts</a:t>
          </a:r>
        </a:p>
        <a:p>
          <a:pPr marL="228600" lvl="1" indent="-228600" algn="l" defTabSz="889000">
            <a:lnSpc>
              <a:spcPct val="90000"/>
            </a:lnSpc>
            <a:spcBef>
              <a:spcPct val="0"/>
            </a:spcBef>
            <a:spcAft>
              <a:spcPts val="1000"/>
            </a:spcAft>
            <a:buChar char="•"/>
          </a:pPr>
          <a:r>
            <a:rPr lang="en-US" sz="2000" kern="1200" dirty="0"/>
            <a:t>that has either taken place within the individual’s primary nighttime residence, or made the individual afraid to return to their primary nighttime residence; </a:t>
          </a:r>
        </a:p>
        <a:p>
          <a:pPr marL="228600" lvl="1" indent="-228600" algn="l" defTabSz="889000">
            <a:lnSpc>
              <a:spcPct val="90000"/>
            </a:lnSpc>
            <a:spcBef>
              <a:spcPct val="0"/>
            </a:spcBef>
            <a:spcAft>
              <a:spcPts val="1000"/>
            </a:spcAft>
            <a:buChar char="•"/>
          </a:pPr>
          <a:r>
            <a:rPr lang="en-US" sz="2000" i="1" kern="1200" dirty="0"/>
            <a:t>and</a:t>
          </a:r>
          <a:r>
            <a:rPr lang="en-US" sz="2000" kern="1200" dirty="0"/>
            <a:t> the individual has no other residence; </a:t>
          </a:r>
        </a:p>
        <a:p>
          <a:pPr marL="228600" lvl="1" indent="-228600" algn="l" defTabSz="889000">
            <a:lnSpc>
              <a:spcPct val="90000"/>
            </a:lnSpc>
            <a:spcBef>
              <a:spcPct val="0"/>
            </a:spcBef>
            <a:spcAft>
              <a:spcPts val="1000"/>
            </a:spcAft>
            <a:buChar char="•"/>
          </a:pPr>
          <a:r>
            <a:rPr lang="en-US" sz="2000" i="1" kern="1200" dirty="0"/>
            <a:t>or</a:t>
          </a:r>
          <a:r>
            <a:rPr lang="en-US" sz="2000" kern="1200" dirty="0"/>
            <a:t> the individual lacks the resources or support network to obtain other permanent housing. </a:t>
          </a:r>
        </a:p>
      </dsp:txBody>
      <dsp:txXfrm>
        <a:off x="0" y="1328348"/>
        <a:ext cx="7886700" cy="25253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C2305-4B78-3D4E-9B6D-AD62D130B8DE}">
      <dsp:nvSpPr>
        <dsp:cNvPr id="0" name=""/>
        <dsp:cNvSpPr/>
      </dsp:nvSpPr>
      <dsp:spPr>
        <a:xfrm>
          <a:off x="173048" y="1825"/>
          <a:ext cx="3632827" cy="1414060"/>
        </a:xfrm>
        <a:prstGeom prst="chevron">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20320" tIns="10160" rIns="0" bIns="10160" numCol="1" spcCol="1270" anchor="ctr" anchorCtr="0">
          <a:noAutofit/>
        </a:bodyPr>
        <a:lstStyle/>
        <a:p>
          <a:pPr marL="0" lvl="0" indent="0" algn="ctr" defTabSz="711200">
            <a:lnSpc>
              <a:spcPct val="100000"/>
            </a:lnSpc>
            <a:spcBef>
              <a:spcPct val="0"/>
            </a:spcBef>
            <a:spcAft>
              <a:spcPct val="35000"/>
            </a:spcAft>
            <a:buNone/>
          </a:pPr>
          <a:r>
            <a:rPr lang="en-US" sz="1600" kern="1200"/>
            <a:t>When a household experiencing homelessness is identified as needing domestic violence (DV) services:</a:t>
          </a:r>
        </a:p>
      </dsp:txBody>
      <dsp:txXfrm>
        <a:off x="880078" y="1825"/>
        <a:ext cx="2218767" cy="1414060"/>
      </dsp:txXfrm>
    </dsp:sp>
    <dsp:sp modelId="{4E263B5B-3102-984F-A871-A49756EB1109}">
      <dsp:nvSpPr>
        <dsp:cNvPr id="0" name=""/>
        <dsp:cNvSpPr/>
      </dsp:nvSpPr>
      <dsp:spPr>
        <a:xfrm>
          <a:off x="3346306" y="122020"/>
          <a:ext cx="4367344" cy="1173670"/>
        </a:xfrm>
        <a:prstGeom prst="chevron">
          <a:avLst/>
        </a:prstGeom>
        <a:solidFill>
          <a:schemeClr val="accent3">
            <a:lumMod val="20000"/>
            <a:lumOff val="80000"/>
            <a:alpha val="9000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100000"/>
            </a:lnSpc>
            <a:spcBef>
              <a:spcPct val="0"/>
            </a:spcBef>
            <a:spcAft>
              <a:spcPct val="35000"/>
            </a:spcAft>
            <a:buNone/>
          </a:pPr>
          <a:r>
            <a:rPr lang="en-US" sz="1600" kern="1200"/>
            <a:t>Immediately referred to an Access Point designated for survivors of domestic violence. </a:t>
          </a:r>
        </a:p>
      </dsp:txBody>
      <dsp:txXfrm>
        <a:off x="3933141" y="122020"/>
        <a:ext cx="3193674" cy="1173670"/>
      </dsp:txXfrm>
    </dsp:sp>
    <dsp:sp modelId="{F6B61882-81F8-6E4F-B1D1-8B9C4F91FFAA}">
      <dsp:nvSpPr>
        <dsp:cNvPr id="0" name=""/>
        <dsp:cNvSpPr/>
      </dsp:nvSpPr>
      <dsp:spPr>
        <a:xfrm>
          <a:off x="173048" y="1613854"/>
          <a:ext cx="3632827" cy="1414060"/>
        </a:xfrm>
        <a:prstGeom prst="chevron">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20320" tIns="10160" rIns="0" bIns="10160" numCol="1" spcCol="1270" anchor="ctr" anchorCtr="0">
          <a:noAutofit/>
        </a:bodyPr>
        <a:lstStyle/>
        <a:p>
          <a:pPr marL="0" lvl="0" indent="0" algn="ctr" defTabSz="711200">
            <a:lnSpc>
              <a:spcPct val="100000"/>
            </a:lnSpc>
            <a:spcBef>
              <a:spcPct val="0"/>
            </a:spcBef>
            <a:spcAft>
              <a:spcPct val="35000"/>
            </a:spcAft>
            <a:buNone/>
          </a:pPr>
          <a:r>
            <a:rPr lang="en-US" sz="1600" kern="1200"/>
            <a:t>If the household does not wish to seek DV services:</a:t>
          </a:r>
        </a:p>
      </dsp:txBody>
      <dsp:txXfrm>
        <a:off x="880078" y="1613854"/>
        <a:ext cx="2218767" cy="1414060"/>
      </dsp:txXfrm>
    </dsp:sp>
    <dsp:sp modelId="{70FEB334-0587-004D-9D5E-F2AFC27931FB}">
      <dsp:nvSpPr>
        <dsp:cNvPr id="0" name=""/>
        <dsp:cNvSpPr/>
      </dsp:nvSpPr>
      <dsp:spPr>
        <a:xfrm>
          <a:off x="3346306" y="1734049"/>
          <a:ext cx="4367344" cy="1173670"/>
        </a:xfrm>
        <a:prstGeom prst="chevron">
          <a:avLst/>
        </a:prstGeom>
        <a:solidFill>
          <a:schemeClr val="accent2">
            <a:lumMod val="20000"/>
            <a:lumOff val="80000"/>
            <a:alpha val="9000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100000"/>
            </a:lnSpc>
            <a:spcBef>
              <a:spcPct val="0"/>
            </a:spcBef>
            <a:spcAft>
              <a:spcPct val="35000"/>
            </a:spcAft>
            <a:buNone/>
          </a:pPr>
          <a:r>
            <a:rPr lang="en-US" sz="1600" kern="1200" dirty="0"/>
            <a:t>Household will have full access to the Coordinated Access processes in place for youth, families with minor children, and adults unaccompanied by minor children</a:t>
          </a:r>
        </a:p>
      </dsp:txBody>
      <dsp:txXfrm>
        <a:off x="3933141" y="1734049"/>
        <a:ext cx="3193674" cy="1173670"/>
      </dsp:txXfrm>
    </dsp:sp>
    <dsp:sp modelId="{A573F8AB-4579-4A42-B0C2-4F506A5E123A}">
      <dsp:nvSpPr>
        <dsp:cNvPr id="0" name=""/>
        <dsp:cNvSpPr/>
      </dsp:nvSpPr>
      <dsp:spPr>
        <a:xfrm>
          <a:off x="173048" y="3225883"/>
          <a:ext cx="3632827" cy="1414060"/>
        </a:xfrm>
        <a:prstGeom prst="chevron">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20320" tIns="10160" rIns="0" bIns="10160" numCol="1" spcCol="1270" anchor="ctr" anchorCtr="0">
          <a:noAutofit/>
        </a:bodyPr>
        <a:lstStyle/>
        <a:p>
          <a:pPr marL="0" lvl="0" indent="0" algn="ctr" defTabSz="711200">
            <a:lnSpc>
              <a:spcPct val="100000"/>
            </a:lnSpc>
            <a:spcBef>
              <a:spcPct val="0"/>
            </a:spcBef>
            <a:spcAft>
              <a:spcPct val="35000"/>
            </a:spcAft>
            <a:buNone/>
          </a:pPr>
          <a:r>
            <a:rPr lang="en-US" sz="1600" kern="1200" dirty="0"/>
            <a:t>DV Access Point determines household seeking DV services is not eligible for or cannot be accommodated with existing resources:</a:t>
          </a:r>
        </a:p>
      </dsp:txBody>
      <dsp:txXfrm>
        <a:off x="880078" y="3225883"/>
        <a:ext cx="2218767" cy="1414060"/>
      </dsp:txXfrm>
    </dsp:sp>
    <dsp:sp modelId="{E3B8B41A-B7B6-1F4D-AF01-54A515B7BCDA}">
      <dsp:nvSpPr>
        <dsp:cNvPr id="0" name=""/>
        <dsp:cNvSpPr/>
      </dsp:nvSpPr>
      <dsp:spPr>
        <a:xfrm>
          <a:off x="3346306" y="3346078"/>
          <a:ext cx="4367344" cy="1173670"/>
        </a:xfrm>
        <a:prstGeom prst="chevron">
          <a:avLst/>
        </a:prstGeom>
        <a:solidFill>
          <a:schemeClr val="accent5">
            <a:lumMod val="20000"/>
            <a:lumOff val="80000"/>
            <a:alpha val="9000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100000"/>
            </a:lnSpc>
            <a:spcBef>
              <a:spcPct val="0"/>
            </a:spcBef>
            <a:spcAft>
              <a:spcPct val="35000"/>
            </a:spcAft>
            <a:buNone/>
          </a:pPr>
          <a:r>
            <a:rPr lang="en-US" sz="1600" kern="1200" dirty="0"/>
            <a:t>DV Access Point will refer the participant to an appropriate Access Point for youth, families with minor children, or adults unaccompanied by minor children. </a:t>
          </a:r>
        </a:p>
      </dsp:txBody>
      <dsp:txXfrm>
        <a:off x="3933141" y="3346078"/>
        <a:ext cx="3193674" cy="11736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B10D9-31F9-1A4E-8114-2038CA9C463E}">
      <dsp:nvSpPr>
        <dsp:cNvPr id="0" name=""/>
        <dsp:cNvSpPr/>
      </dsp:nvSpPr>
      <dsp:spPr>
        <a:xfrm>
          <a:off x="0" y="19313"/>
          <a:ext cx="7886700" cy="1526400"/>
        </a:xfrm>
        <a:prstGeom prst="rect">
          <a:avLst/>
        </a:prstGeom>
        <a:solidFill>
          <a:schemeClr val="accent5"/>
        </a:soli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56464" tIns="89408" rIns="156464" bIns="89408" numCol="1" spcCol="1270" anchor="ctr" anchorCtr="0">
          <a:noAutofit/>
        </a:bodyPr>
        <a:lstStyle/>
        <a:p>
          <a:pPr marL="0" lvl="0" indent="0" algn="ctr" defTabSz="977900">
            <a:lnSpc>
              <a:spcPct val="100000"/>
            </a:lnSpc>
            <a:spcBef>
              <a:spcPct val="0"/>
            </a:spcBef>
            <a:spcAft>
              <a:spcPct val="35000"/>
            </a:spcAft>
            <a:buNone/>
          </a:pPr>
          <a:r>
            <a:rPr lang="en-US" sz="2200" kern="1200" dirty="0"/>
            <a:t>Allows survivors to move to another safe and available unit if they face an imminent threat of harm by remaining in their current unit.</a:t>
          </a:r>
        </a:p>
      </dsp:txBody>
      <dsp:txXfrm>
        <a:off x="0" y="19313"/>
        <a:ext cx="7886700" cy="1526400"/>
      </dsp:txXfrm>
    </dsp:sp>
    <dsp:sp modelId="{3257DBF0-E532-664B-9CC3-BC043CE8DD41}">
      <dsp:nvSpPr>
        <dsp:cNvPr id="0" name=""/>
        <dsp:cNvSpPr/>
      </dsp:nvSpPr>
      <dsp:spPr>
        <a:xfrm>
          <a:off x="0" y="1545713"/>
          <a:ext cx="7886700" cy="232776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ts val="1000"/>
            </a:spcAft>
            <a:buChar char="•"/>
          </a:pPr>
          <a:r>
            <a:rPr lang="en-US" sz="2000" kern="1200" dirty="0"/>
            <a:t>If a participant requests and is eligible for an Emergency Transfer, the housing provider should first attempt to move the participant to another unit within their program. </a:t>
          </a:r>
        </a:p>
        <a:p>
          <a:pPr marL="228600" lvl="1" indent="-228600" algn="l" defTabSz="889000">
            <a:lnSpc>
              <a:spcPct val="100000"/>
            </a:lnSpc>
            <a:spcBef>
              <a:spcPct val="0"/>
            </a:spcBef>
            <a:spcAft>
              <a:spcPts val="1000"/>
            </a:spcAft>
            <a:buChar char="•"/>
          </a:pPr>
          <a:r>
            <a:rPr lang="en-US" sz="2000" kern="1200" dirty="0"/>
            <a:t>If this is not possible, the participant will be prioritized for the next available and appropriate housing opening through Coordinated Entry.</a:t>
          </a:r>
        </a:p>
      </dsp:txBody>
      <dsp:txXfrm>
        <a:off x="0" y="1545713"/>
        <a:ext cx="7886700" cy="232776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985D02-5701-DC43-844E-F0A7BA297F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Helvetica" pitchFamily="2" charset="0"/>
            </a:endParaRPr>
          </a:p>
        </p:txBody>
      </p:sp>
      <p:sp>
        <p:nvSpPr>
          <p:cNvPr id="3" name="Date Placeholder 2">
            <a:extLst>
              <a:ext uri="{FF2B5EF4-FFF2-40B4-BE49-F238E27FC236}">
                <a16:creationId xmlns:a16="http://schemas.microsoft.com/office/drawing/2014/main" id="{DE1CF81F-E0CC-0445-9C94-3AAF4FDEA1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2D1339-2DA9-8B4C-912F-EE8FDB184C33}" type="datetimeFigureOut">
              <a:rPr lang="en-US" smtClean="0">
                <a:latin typeface="Helvetica" pitchFamily="2" charset="0"/>
              </a:rPr>
              <a:t>12/29/21</a:t>
            </a:fld>
            <a:endParaRPr lang="en-US" dirty="0">
              <a:latin typeface="Helvetica" pitchFamily="2" charset="0"/>
            </a:endParaRPr>
          </a:p>
        </p:txBody>
      </p:sp>
      <p:sp>
        <p:nvSpPr>
          <p:cNvPr id="4" name="Footer Placeholder 3">
            <a:extLst>
              <a:ext uri="{FF2B5EF4-FFF2-40B4-BE49-F238E27FC236}">
                <a16:creationId xmlns:a16="http://schemas.microsoft.com/office/drawing/2014/main" id="{E56031C1-D883-A54D-95BF-28FC53B7D1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Helvetica" pitchFamily="2" charset="0"/>
            </a:endParaRPr>
          </a:p>
        </p:txBody>
      </p:sp>
      <p:sp>
        <p:nvSpPr>
          <p:cNvPr id="5" name="Slide Number Placeholder 4">
            <a:extLst>
              <a:ext uri="{FF2B5EF4-FFF2-40B4-BE49-F238E27FC236}">
                <a16:creationId xmlns:a16="http://schemas.microsoft.com/office/drawing/2014/main" id="{D227B5D7-084C-F949-9709-6E01B2FFBC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BAE836-0D99-7B4A-8FBA-CD6B3ABE1210}" type="slidenum">
              <a:rPr lang="en-US" smtClean="0">
                <a:latin typeface="Helvetica" pitchFamily="2" charset="0"/>
              </a:rPr>
              <a:t>‹#›</a:t>
            </a:fld>
            <a:endParaRPr lang="en-US" dirty="0">
              <a:latin typeface="Helvetica" pitchFamily="2" charset="0"/>
            </a:endParaRPr>
          </a:p>
        </p:txBody>
      </p:sp>
    </p:spTree>
    <p:extLst>
      <p:ext uri="{BB962C8B-B14F-4D97-AF65-F5344CB8AC3E}">
        <p14:creationId xmlns:p14="http://schemas.microsoft.com/office/powerpoint/2010/main" val="1697986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281F2-D3B1-4F59-B799-607044DD9552}" type="datetimeFigureOut">
              <a:rPr lang="en-US" smtClean="0"/>
              <a:t>12/29/21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02820F-E165-4423-BBAB-01263F99DAEA}" type="slidenum">
              <a:rPr lang="en-US" smtClean="0"/>
              <a:t>‹#›</a:t>
            </a:fld>
            <a:endParaRPr lang="en-US"/>
          </a:p>
        </p:txBody>
      </p:sp>
    </p:spTree>
    <p:extLst>
      <p:ext uri="{BB962C8B-B14F-4D97-AF65-F5344CB8AC3E}">
        <p14:creationId xmlns:p14="http://schemas.microsoft.com/office/powerpoint/2010/main" val="1985060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018A1B-1838-C542-88B5-400CA6278E2B}" type="slidenum">
              <a:rPr lang="en-US" smtClean="0"/>
              <a:t>6</a:t>
            </a:fld>
            <a:endParaRPr lang="en-US"/>
          </a:p>
        </p:txBody>
      </p:sp>
    </p:spTree>
    <p:extLst>
      <p:ext uri="{BB962C8B-B14F-4D97-AF65-F5344CB8AC3E}">
        <p14:creationId xmlns:p14="http://schemas.microsoft.com/office/powerpoint/2010/main" val="3634273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2820F-E165-4423-BBAB-01263F99DAEA}" type="slidenum">
              <a:rPr lang="en-US" smtClean="0"/>
              <a:t>20</a:t>
            </a:fld>
            <a:endParaRPr lang="en-US"/>
          </a:p>
        </p:txBody>
      </p:sp>
    </p:spTree>
    <p:extLst>
      <p:ext uri="{BB962C8B-B14F-4D97-AF65-F5344CB8AC3E}">
        <p14:creationId xmlns:p14="http://schemas.microsoft.com/office/powerpoint/2010/main" val="918804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82839-5C7E-3647-B923-7419B62A994A}"/>
              </a:ext>
            </a:extLst>
          </p:cNvPr>
          <p:cNvSpPr txBox="1"/>
          <p:nvPr userDrawn="1"/>
        </p:nvSpPr>
        <p:spPr>
          <a:xfrm>
            <a:off x="5865846" y="3918857"/>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5" name="Text Placeholder 4">
            <a:extLst>
              <a:ext uri="{FF2B5EF4-FFF2-40B4-BE49-F238E27FC236}">
                <a16:creationId xmlns:a16="http://schemas.microsoft.com/office/drawing/2014/main" id="{BE1244CE-C906-974C-9E76-3828E44C8953}"/>
              </a:ext>
            </a:extLst>
          </p:cNvPr>
          <p:cNvSpPr>
            <a:spLocks noGrp="1"/>
          </p:cNvSpPr>
          <p:nvPr>
            <p:ph type="body" sz="quarter" idx="10" hasCustomPrompt="1"/>
          </p:nvPr>
        </p:nvSpPr>
        <p:spPr>
          <a:xfrm>
            <a:off x="7452698" y="93079"/>
            <a:ext cx="1609725" cy="336550"/>
          </a:xfrm>
          <a:prstGeom prst="rect">
            <a:avLst/>
          </a:prstGeom>
        </p:spPr>
        <p:txBody>
          <a:bodyPr/>
          <a:lstStyle>
            <a:lvl1pPr marL="0" indent="0" algn="r">
              <a:buNone/>
              <a:defRPr sz="1200" b="0" i="0">
                <a:latin typeface="Helvetica" pitchFamily="2" charset="0"/>
              </a:defRPr>
            </a:lvl1pPr>
          </a:lstStyle>
          <a:p>
            <a:pPr lvl="0"/>
            <a:r>
              <a:rPr lang="en-US" dirty="0"/>
              <a:t>Date</a:t>
            </a:r>
          </a:p>
        </p:txBody>
      </p:sp>
      <p:sp>
        <p:nvSpPr>
          <p:cNvPr id="7" name="Text Placeholder 6">
            <a:extLst>
              <a:ext uri="{FF2B5EF4-FFF2-40B4-BE49-F238E27FC236}">
                <a16:creationId xmlns:a16="http://schemas.microsoft.com/office/drawing/2014/main" id="{01C30B9D-AE1E-BB4A-9124-55292AA4782D}"/>
              </a:ext>
            </a:extLst>
          </p:cNvPr>
          <p:cNvSpPr>
            <a:spLocks noGrp="1"/>
          </p:cNvSpPr>
          <p:nvPr>
            <p:ph type="body" sz="quarter" idx="11" hasCustomPrompt="1"/>
          </p:nvPr>
        </p:nvSpPr>
        <p:spPr>
          <a:xfrm>
            <a:off x="538046" y="3316444"/>
            <a:ext cx="8067907" cy="958850"/>
          </a:xfrm>
          <a:prstGeom prst="rect">
            <a:avLst/>
          </a:prstGeom>
        </p:spPr>
        <p:txBody>
          <a:bodyPr anchor="b"/>
          <a:lstStyle>
            <a:lvl1pPr marL="0" indent="0" algn="ctr">
              <a:buNone/>
              <a:defRPr sz="4000" b="1" i="0">
                <a:latin typeface="Helvetica" pitchFamily="2" charset="0"/>
              </a:defRPr>
            </a:lvl1pPr>
          </a:lstStyle>
          <a:p>
            <a:pPr lvl="0"/>
            <a:r>
              <a:rPr lang="en-US" dirty="0"/>
              <a:t>Branded Title Slide</a:t>
            </a:r>
          </a:p>
        </p:txBody>
      </p:sp>
      <p:sp>
        <p:nvSpPr>
          <p:cNvPr id="9" name="Text Placeholder 8">
            <a:extLst>
              <a:ext uri="{FF2B5EF4-FFF2-40B4-BE49-F238E27FC236}">
                <a16:creationId xmlns:a16="http://schemas.microsoft.com/office/drawing/2014/main" id="{502258F6-DADE-8449-A37C-A65F76D64260}"/>
              </a:ext>
            </a:extLst>
          </p:cNvPr>
          <p:cNvSpPr>
            <a:spLocks noGrp="1"/>
          </p:cNvSpPr>
          <p:nvPr>
            <p:ph type="body" sz="quarter" idx="12" hasCustomPrompt="1"/>
          </p:nvPr>
        </p:nvSpPr>
        <p:spPr>
          <a:xfrm>
            <a:off x="1597819" y="4454494"/>
            <a:ext cx="5948363" cy="1454895"/>
          </a:xfrm>
          <a:prstGeom prst="rect">
            <a:avLst/>
          </a:prstGeom>
        </p:spPr>
        <p:txBody>
          <a:bodyPr/>
          <a:lstStyle>
            <a:lvl1pPr marL="0" indent="0" algn="ctr">
              <a:buNone/>
              <a:defRPr sz="2800" b="0" i="0">
                <a:latin typeface="Helvetica" pitchFamily="2" charset="0"/>
              </a:defRPr>
            </a:lvl1pPr>
          </a:lstStyle>
          <a:p>
            <a:pPr lvl="0"/>
            <a:r>
              <a:rPr lang="en-US" dirty="0"/>
              <a:t>Subtitle Here</a:t>
            </a:r>
          </a:p>
        </p:txBody>
      </p:sp>
      <p:sp>
        <p:nvSpPr>
          <p:cNvPr id="6" name="Date Placeholder 3">
            <a:extLst>
              <a:ext uri="{FF2B5EF4-FFF2-40B4-BE49-F238E27FC236}">
                <a16:creationId xmlns:a16="http://schemas.microsoft.com/office/drawing/2014/main" id="{58AE0CC5-FDBE-9F44-BDDF-C104972F314D}"/>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8" name="Footer Placeholder 4">
            <a:extLst>
              <a:ext uri="{FF2B5EF4-FFF2-40B4-BE49-F238E27FC236}">
                <a16:creationId xmlns:a16="http://schemas.microsoft.com/office/drawing/2014/main" id="{B0707E51-98F6-5D41-8C8A-E532F484D485}"/>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4019647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4" y="438916"/>
            <a:ext cx="8089901" cy="705129"/>
          </a:xfrm>
          <a:prstGeom prst="rect">
            <a:avLst/>
          </a:prstGeo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1563752"/>
            <a:ext cx="8325548" cy="4011502"/>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0BA50C55-4DCA-114C-9323-E7B356938B85}"/>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11" name="Footer Placeholder 4">
            <a:extLst>
              <a:ext uri="{FF2B5EF4-FFF2-40B4-BE49-F238E27FC236}">
                <a16:creationId xmlns:a16="http://schemas.microsoft.com/office/drawing/2014/main" id="{2419C657-3857-B845-BF48-6EA36552FA66}"/>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1614834"/>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513BF7B-6781-2F44-B95F-46E8E8DDFCBA}"/>
              </a:ext>
            </a:extLst>
          </p:cNvPr>
          <p:cNvSpPr>
            <a:spLocks noGrp="1"/>
          </p:cNvSpPr>
          <p:nvPr>
            <p:ph type="body" sz="quarter" idx="10" hasCustomPrompt="1"/>
          </p:nvPr>
        </p:nvSpPr>
        <p:spPr>
          <a:xfrm>
            <a:off x="503858" y="348363"/>
            <a:ext cx="8136283" cy="975729"/>
          </a:xfrm>
          <a:prstGeom prst="rect">
            <a:avLst/>
          </a:prstGeom>
        </p:spPr>
        <p:txBody>
          <a:bodyPr anchor="b"/>
          <a:lstStyle>
            <a:lvl1pPr marL="0" indent="0">
              <a:buNone/>
              <a:defRPr sz="3200" b="1" i="0">
                <a:latin typeface="Helvetica" pitchFamily="2" charset="0"/>
              </a:defRPr>
            </a:lvl1pPr>
          </a:lstStyle>
          <a:p>
            <a:pPr lvl="0"/>
            <a:r>
              <a:rPr lang="en-US" dirty="0"/>
              <a:t>Blank Content Slide</a:t>
            </a:r>
          </a:p>
        </p:txBody>
      </p:sp>
      <p:sp>
        <p:nvSpPr>
          <p:cNvPr id="6" name="Date Placeholder 3">
            <a:extLst>
              <a:ext uri="{FF2B5EF4-FFF2-40B4-BE49-F238E27FC236}">
                <a16:creationId xmlns:a16="http://schemas.microsoft.com/office/drawing/2014/main" id="{B681EA2D-4218-A34D-8557-DF9868BE92B5}"/>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7" name="Footer Placeholder 4">
            <a:extLst>
              <a:ext uri="{FF2B5EF4-FFF2-40B4-BE49-F238E27FC236}">
                <a16:creationId xmlns:a16="http://schemas.microsoft.com/office/drawing/2014/main" id="{1871646E-0A75-8240-92A3-FE196B8CC2D1}"/>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9824755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82839-5C7E-3647-B923-7419B62A994A}"/>
              </a:ext>
            </a:extLst>
          </p:cNvPr>
          <p:cNvSpPr txBox="1"/>
          <p:nvPr userDrawn="1"/>
        </p:nvSpPr>
        <p:spPr>
          <a:xfrm>
            <a:off x="5865846" y="3918857"/>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7" name="Text Placeholder 6">
            <a:extLst>
              <a:ext uri="{FF2B5EF4-FFF2-40B4-BE49-F238E27FC236}">
                <a16:creationId xmlns:a16="http://schemas.microsoft.com/office/drawing/2014/main" id="{01C30B9D-AE1E-BB4A-9124-55292AA4782D}"/>
              </a:ext>
            </a:extLst>
          </p:cNvPr>
          <p:cNvSpPr>
            <a:spLocks noGrp="1"/>
          </p:cNvSpPr>
          <p:nvPr>
            <p:ph type="body" sz="quarter" idx="11" hasCustomPrompt="1"/>
          </p:nvPr>
        </p:nvSpPr>
        <p:spPr>
          <a:xfrm>
            <a:off x="538046" y="1993979"/>
            <a:ext cx="8067907" cy="958850"/>
          </a:xfrm>
          <a:prstGeom prst="rect">
            <a:avLst/>
          </a:prstGeom>
        </p:spPr>
        <p:txBody>
          <a:bodyPr anchor="b"/>
          <a:lstStyle>
            <a:lvl1pPr marL="0" indent="0" algn="ctr">
              <a:buNone/>
              <a:defRPr sz="4000" b="1" i="0">
                <a:latin typeface="Helvetica" pitchFamily="2" charset="0"/>
              </a:defRPr>
            </a:lvl1pPr>
          </a:lstStyle>
          <a:p>
            <a:pPr lvl="0"/>
            <a:r>
              <a:rPr lang="en-US" dirty="0"/>
              <a:t>Branded Title Slide</a:t>
            </a:r>
          </a:p>
        </p:txBody>
      </p:sp>
      <p:sp>
        <p:nvSpPr>
          <p:cNvPr id="9" name="Text Placeholder 8">
            <a:extLst>
              <a:ext uri="{FF2B5EF4-FFF2-40B4-BE49-F238E27FC236}">
                <a16:creationId xmlns:a16="http://schemas.microsoft.com/office/drawing/2014/main" id="{502258F6-DADE-8449-A37C-A65F76D64260}"/>
              </a:ext>
            </a:extLst>
          </p:cNvPr>
          <p:cNvSpPr>
            <a:spLocks noGrp="1"/>
          </p:cNvSpPr>
          <p:nvPr>
            <p:ph type="body" sz="quarter" idx="12" hasCustomPrompt="1"/>
          </p:nvPr>
        </p:nvSpPr>
        <p:spPr>
          <a:xfrm>
            <a:off x="1597817" y="3789731"/>
            <a:ext cx="5948363" cy="1454895"/>
          </a:xfrm>
          <a:prstGeom prst="rect">
            <a:avLst/>
          </a:prstGeom>
        </p:spPr>
        <p:txBody>
          <a:bodyPr/>
          <a:lstStyle>
            <a:lvl1pPr marL="0" indent="0" algn="ctr">
              <a:buNone/>
              <a:defRPr sz="2800" b="0" i="0">
                <a:latin typeface="Helvetica" pitchFamily="2" charset="0"/>
              </a:defRPr>
            </a:lvl1pPr>
          </a:lstStyle>
          <a:p>
            <a:pPr lvl="0"/>
            <a:r>
              <a:rPr lang="en-US" dirty="0"/>
              <a:t>Subtitle Here</a:t>
            </a:r>
          </a:p>
        </p:txBody>
      </p:sp>
    </p:spTree>
    <p:extLst>
      <p:ext uri="{BB962C8B-B14F-4D97-AF65-F5344CB8AC3E}">
        <p14:creationId xmlns:p14="http://schemas.microsoft.com/office/powerpoint/2010/main" val="19290390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1D730C-AA0F-1149-B04B-96AEAA4CAF80}"/>
              </a:ext>
            </a:extLst>
          </p:cNvPr>
          <p:cNvSpPr>
            <a:spLocks noGrp="1"/>
          </p:cNvSpPr>
          <p:nvPr>
            <p:ph type="body" sz="quarter" idx="10" hasCustomPrompt="1"/>
          </p:nvPr>
        </p:nvSpPr>
        <p:spPr>
          <a:xfrm>
            <a:off x="503237" y="208538"/>
            <a:ext cx="8136905" cy="1014999"/>
          </a:xfrm>
          <a:prstGeom prst="rect">
            <a:avLst/>
          </a:prstGeom>
        </p:spPr>
        <p:txBody>
          <a:bodyPr anchor="b"/>
          <a:lstStyle>
            <a:lvl1pPr marL="0" indent="0">
              <a:buNone/>
              <a:defRPr sz="3600" b="1" i="0">
                <a:latin typeface="Helvetica" pitchFamily="2" charset="0"/>
              </a:defRPr>
            </a:lvl1pPr>
          </a:lstStyle>
          <a:p>
            <a:pPr lvl="0"/>
            <a:r>
              <a:rPr lang="en-US" dirty="0"/>
              <a:t>Bullet List Slide</a:t>
            </a:r>
          </a:p>
        </p:txBody>
      </p:sp>
      <p:sp>
        <p:nvSpPr>
          <p:cNvPr id="7" name="Text Placeholder 6">
            <a:extLst>
              <a:ext uri="{FF2B5EF4-FFF2-40B4-BE49-F238E27FC236}">
                <a16:creationId xmlns:a16="http://schemas.microsoft.com/office/drawing/2014/main" id="{6DB6354A-9A5E-1543-94E0-E03526161BED}"/>
              </a:ext>
            </a:extLst>
          </p:cNvPr>
          <p:cNvSpPr>
            <a:spLocks noGrp="1"/>
          </p:cNvSpPr>
          <p:nvPr>
            <p:ph type="body" sz="quarter" idx="11"/>
          </p:nvPr>
        </p:nvSpPr>
        <p:spPr>
          <a:xfrm>
            <a:off x="503859" y="1815835"/>
            <a:ext cx="8136905" cy="3751263"/>
          </a:xfrm>
          <a:prstGeom prst="rect">
            <a:avLst/>
          </a:prstGeom>
        </p:spPr>
        <p:txBody>
          <a:bodyPr/>
          <a:lstStyle>
            <a:lvl1pPr>
              <a:buClr>
                <a:schemeClr val="accent1"/>
              </a:buClr>
              <a:defRPr sz="2000" b="0" i="0">
                <a:latin typeface="Helvetica" pitchFamily="2" charset="0"/>
              </a:defRPr>
            </a:lvl1pPr>
            <a:lvl2pPr marL="685800" marR="0" indent="-22860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Char char="•"/>
              <a:tabLst/>
              <a:defRPr sz="1800"/>
            </a:lvl2pPr>
            <a:lvl3pPr marL="1200150" indent="-285750">
              <a:buClr>
                <a:schemeClr val="accent1"/>
              </a:buClr>
              <a:buFont typeface="Arial" panose="020B0604020202020204" pitchFamily="34" charset="0"/>
              <a:buChar char="•"/>
              <a:defRPr sz="1600"/>
            </a:lvl3pPr>
          </a:lstStyle>
          <a:p>
            <a:pPr lvl="0"/>
            <a:r>
              <a:rPr lang="en-US" dirty="0"/>
              <a:t>Click to edit Master text style</a:t>
            </a:r>
          </a:p>
          <a:p>
            <a:pPr lvl="1"/>
            <a:r>
              <a:rPr lang="en-US" dirty="0"/>
              <a:t>Click to edit Master text style</a:t>
            </a:r>
          </a:p>
          <a:p>
            <a:pPr lvl="2"/>
            <a:r>
              <a:rPr lang="en-US" dirty="0"/>
              <a:t>Click to edit Master text style</a:t>
            </a:r>
          </a:p>
        </p:txBody>
      </p:sp>
      <p:sp>
        <p:nvSpPr>
          <p:cNvPr id="8" name="Date Placeholder 3">
            <a:extLst>
              <a:ext uri="{FF2B5EF4-FFF2-40B4-BE49-F238E27FC236}">
                <a16:creationId xmlns:a16="http://schemas.microsoft.com/office/drawing/2014/main" id="{2BE7B4DE-61D5-9B4D-BB7D-817760173E10}"/>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9" name="Footer Placeholder 4">
            <a:extLst>
              <a:ext uri="{FF2B5EF4-FFF2-40B4-BE49-F238E27FC236}">
                <a16:creationId xmlns:a16="http://schemas.microsoft.com/office/drawing/2014/main" id="{CD57F449-7348-F24B-97E1-75EBC5DC32F2}"/>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0479300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89046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771034"/>
            <a:ext cx="7886700" cy="38927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B7925F4F-BA37-1E4A-BFC0-45D5F14E6953}"/>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7" name="Footer Placeholder 4">
            <a:extLst>
              <a:ext uri="{FF2B5EF4-FFF2-40B4-BE49-F238E27FC236}">
                <a16:creationId xmlns:a16="http://schemas.microsoft.com/office/drawing/2014/main" id="{8E402F0D-F5FD-EE47-B479-157C43A6B7E6}"/>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5489971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049" y="498986"/>
            <a:ext cx="8089901" cy="705129"/>
          </a:xfrm>
          <a:prstGeom prst="rect">
            <a:avLst/>
          </a:prstGeo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09225" y="1823060"/>
            <a:ext cx="8325548" cy="4011502"/>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B17E048B-F2A7-E440-B208-50C69C0C758B}"/>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8" name="Footer Placeholder 4">
            <a:extLst>
              <a:ext uri="{FF2B5EF4-FFF2-40B4-BE49-F238E27FC236}">
                <a16:creationId xmlns:a16="http://schemas.microsoft.com/office/drawing/2014/main" id="{2F866127-ED7F-594A-9C24-77BC686514F9}"/>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2914665225"/>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083" y="265444"/>
            <a:ext cx="8080375" cy="705129"/>
          </a:xfrm>
          <a:prstGeom prst="rect">
            <a:avLst/>
          </a:prstGeo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29083" y="1720066"/>
            <a:ext cx="3833315"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29083" y="950000"/>
            <a:ext cx="8077645" cy="383182"/>
          </a:xfrm>
          <a:prstGeom prst="rect">
            <a:avLst/>
          </a:prstGeo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750533" y="1720066"/>
            <a:ext cx="3856195"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E4B186A-86F7-7D46-8268-AE7EC8BA5A62}"/>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11" name="Footer Placeholder 4">
            <a:extLst>
              <a:ext uri="{FF2B5EF4-FFF2-40B4-BE49-F238E27FC236}">
                <a16:creationId xmlns:a16="http://schemas.microsoft.com/office/drawing/2014/main" id="{B24C3DF7-AB31-B54C-A2B5-E6430F5004CB}"/>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130589446"/>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510972"/>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466636"/>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F778EEDC-5BBB-ED4F-B6EC-1BAD6E4AF2B7}"/>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7" name="Footer Placeholder 4">
            <a:extLst>
              <a:ext uri="{FF2B5EF4-FFF2-40B4-BE49-F238E27FC236}">
                <a16:creationId xmlns:a16="http://schemas.microsoft.com/office/drawing/2014/main" id="{B3DBB7A0-44BC-4D47-9AB7-4F46C215B2A9}"/>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8928779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8414" y="351689"/>
            <a:ext cx="7886700" cy="1027066"/>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18414" y="1689148"/>
            <a:ext cx="3817108" cy="41657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8006" y="1689148"/>
            <a:ext cx="3817108" cy="416574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8E6C6E32-F0AC-EA4E-A022-7D58200DED26}"/>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8" name="Footer Placeholder 4">
            <a:extLst>
              <a:ext uri="{FF2B5EF4-FFF2-40B4-BE49-F238E27FC236}">
                <a16:creationId xmlns:a16="http://schemas.microsoft.com/office/drawing/2014/main" id="{AD2BED06-0225-AF40-A770-83AD2C5E0E47}"/>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881179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3DBCAA-A81F-9E46-99E6-EC94EC187D9F}"/>
              </a:ext>
            </a:extLst>
          </p:cNvPr>
          <p:cNvSpPr>
            <a:spLocks noGrp="1"/>
          </p:cNvSpPr>
          <p:nvPr>
            <p:ph type="body" sz="quarter" idx="10" hasCustomPrompt="1"/>
          </p:nvPr>
        </p:nvSpPr>
        <p:spPr>
          <a:xfrm>
            <a:off x="503858" y="241814"/>
            <a:ext cx="8136283" cy="914400"/>
          </a:xfrm>
          <a:prstGeom prst="rect">
            <a:avLst/>
          </a:prstGeom>
        </p:spPr>
        <p:txBody>
          <a:bodyPr anchor="b"/>
          <a:lstStyle>
            <a:lvl1pPr marL="0" indent="0">
              <a:buNone/>
              <a:defRPr sz="3200" b="1" i="0">
                <a:latin typeface="Helvetica" pitchFamily="2" charset="0"/>
              </a:defRPr>
            </a:lvl1pPr>
          </a:lstStyle>
          <a:p>
            <a:pPr lvl="0"/>
            <a:r>
              <a:rPr lang="en-US" dirty="0"/>
              <a:t>Two Column Content Slide</a:t>
            </a:r>
          </a:p>
        </p:txBody>
      </p:sp>
      <p:sp>
        <p:nvSpPr>
          <p:cNvPr id="7" name="TextBox 6">
            <a:extLst>
              <a:ext uri="{FF2B5EF4-FFF2-40B4-BE49-F238E27FC236}">
                <a16:creationId xmlns:a16="http://schemas.microsoft.com/office/drawing/2014/main" id="{D145B089-E50B-6D4A-B207-4971D2102661}"/>
              </a:ext>
            </a:extLst>
          </p:cNvPr>
          <p:cNvSpPr txBox="1"/>
          <p:nvPr userDrawn="1"/>
        </p:nvSpPr>
        <p:spPr>
          <a:xfrm>
            <a:off x="1405813" y="329682"/>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9" name="Text Placeholder 8">
            <a:extLst>
              <a:ext uri="{FF2B5EF4-FFF2-40B4-BE49-F238E27FC236}">
                <a16:creationId xmlns:a16="http://schemas.microsoft.com/office/drawing/2014/main" id="{2C70ABB7-A3C6-5B49-B24D-98756C1B0B80}"/>
              </a:ext>
            </a:extLst>
          </p:cNvPr>
          <p:cNvSpPr>
            <a:spLocks noGrp="1"/>
          </p:cNvSpPr>
          <p:nvPr>
            <p:ph type="body" sz="quarter" idx="11" hasCustomPrompt="1"/>
          </p:nvPr>
        </p:nvSpPr>
        <p:spPr>
          <a:xfrm>
            <a:off x="503858" y="1783661"/>
            <a:ext cx="3732241"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11" name="Text Placeholder 8">
            <a:extLst>
              <a:ext uri="{FF2B5EF4-FFF2-40B4-BE49-F238E27FC236}">
                <a16:creationId xmlns:a16="http://schemas.microsoft.com/office/drawing/2014/main" id="{FC855AD0-2280-E249-AB76-F1A81655D4F3}"/>
              </a:ext>
            </a:extLst>
          </p:cNvPr>
          <p:cNvSpPr>
            <a:spLocks noGrp="1"/>
          </p:cNvSpPr>
          <p:nvPr>
            <p:ph type="body" sz="quarter" idx="12" hasCustomPrompt="1"/>
          </p:nvPr>
        </p:nvSpPr>
        <p:spPr>
          <a:xfrm>
            <a:off x="4907899" y="1783661"/>
            <a:ext cx="3732242"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10" name="Date Placeholder 3">
            <a:extLst>
              <a:ext uri="{FF2B5EF4-FFF2-40B4-BE49-F238E27FC236}">
                <a16:creationId xmlns:a16="http://schemas.microsoft.com/office/drawing/2014/main" id="{BE61392D-0882-CE48-B559-EDDF0234C386}"/>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12" name="Footer Placeholder 4">
            <a:extLst>
              <a:ext uri="{FF2B5EF4-FFF2-40B4-BE49-F238E27FC236}">
                <a16:creationId xmlns:a16="http://schemas.microsoft.com/office/drawing/2014/main" id="{47951A5F-DF89-F84F-BADF-3646C4D1C4BD}"/>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139921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9" y="438914"/>
            <a:ext cx="8080375" cy="705129"/>
          </a:xfrm>
          <a:prstGeom prst="rect">
            <a:avLst/>
          </a:prstGeo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661465" y="1562634"/>
            <a:ext cx="3989387"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41063" y="1013951"/>
            <a:ext cx="8077645" cy="383182"/>
          </a:xfrm>
          <a:prstGeom prst="rect">
            <a:avLst/>
          </a:prstGeo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882628" y="1556703"/>
            <a:ext cx="4013199"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382B9985-587C-CB45-BE54-A0994330546E}"/>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14" name="Footer Placeholder 4">
            <a:extLst>
              <a:ext uri="{FF2B5EF4-FFF2-40B4-BE49-F238E27FC236}">
                <a16:creationId xmlns:a16="http://schemas.microsoft.com/office/drawing/2014/main" id="{B6824FFB-9D12-1548-A089-50BA3817D11C}"/>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73809366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0B159EEA-71D0-AA48-9BB1-154F694E9E52}"/>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9" name="Footer Placeholder 4">
            <a:extLst>
              <a:ext uri="{FF2B5EF4-FFF2-40B4-BE49-F238E27FC236}">
                <a16:creationId xmlns:a16="http://schemas.microsoft.com/office/drawing/2014/main" id="{4C5FEC83-6F06-6946-BBBC-A902C10AC875}"/>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1551145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C8280A22-E68C-6E45-AF6A-0F3494C65D04}"/>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6" name="Footer Placeholder 4">
            <a:extLst>
              <a:ext uri="{FF2B5EF4-FFF2-40B4-BE49-F238E27FC236}">
                <a16:creationId xmlns:a16="http://schemas.microsoft.com/office/drawing/2014/main" id="{30197D7B-F4FD-B24C-9EC8-79C487F1A426}"/>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80868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DDE2A7-905E-1E4A-A275-E0E7620FE05B}"/>
              </a:ext>
            </a:extLst>
          </p:cNvPr>
          <p:cNvSpPr>
            <a:spLocks noGrp="1"/>
          </p:cNvSpPr>
          <p:nvPr>
            <p:ph type="body" sz="quarter" idx="10" hasCustomPrompt="1"/>
          </p:nvPr>
        </p:nvSpPr>
        <p:spPr>
          <a:xfrm>
            <a:off x="167952" y="329682"/>
            <a:ext cx="8808098" cy="3099318"/>
          </a:xfrm>
          <a:prstGeom prst="rect">
            <a:avLst/>
          </a:prstGeom>
        </p:spPr>
        <p:txBody>
          <a:bodyPr anchor="b"/>
          <a:lstStyle>
            <a:lvl1pPr marL="0" indent="0" algn="ctr">
              <a:buNone/>
              <a:defRPr sz="4000" b="0" i="0">
                <a:latin typeface="Helvetica" pitchFamily="2" charset="0"/>
              </a:defRPr>
            </a:lvl1pPr>
          </a:lstStyle>
          <a:p>
            <a:pPr lvl="0"/>
            <a:r>
              <a:rPr lang="en-US" dirty="0"/>
              <a:t>Section Title Slide</a:t>
            </a:r>
          </a:p>
        </p:txBody>
      </p:sp>
    </p:spTree>
    <p:extLst>
      <p:ext uri="{BB962C8B-B14F-4D97-AF65-F5344CB8AC3E}">
        <p14:creationId xmlns:p14="http://schemas.microsoft.com/office/powerpoint/2010/main" val="317946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9C3DCBA6-4D75-7A45-9180-8DB4C9AFAB82}" type="datetimeFigureOut">
              <a:rPr lang="en-US" smtClean="0"/>
              <a:t>12/29/21</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CFE1F469-22CD-1E41-A251-6E5E80345F41}" type="slidenum">
              <a:rPr lang="en-US" smtClean="0"/>
              <a:t>‹#›</a:t>
            </a:fld>
            <a:endParaRPr lang="en-US"/>
          </a:p>
        </p:txBody>
      </p:sp>
    </p:spTree>
    <p:extLst>
      <p:ext uri="{BB962C8B-B14F-4D97-AF65-F5344CB8AC3E}">
        <p14:creationId xmlns:p14="http://schemas.microsoft.com/office/powerpoint/2010/main" val="2841959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9C3DCBA6-4D75-7A45-9180-8DB4C9AFAB82}" type="datetimeFigureOut">
              <a:rPr lang="en-US" smtClean="0"/>
              <a:t>12/29/21</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CFE1F469-22CD-1E41-A251-6E5E80345F41}" type="slidenum">
              <a:rPr lang="en-US" smtClean="0"/>
              <a:t>‹#›</a:t>
            </a:fld>
            <a:endParaRPr lang="en-US"/>
          </a:p>
        </p:txBody>
      </p:sp>
    </p:spTree>
    <p:extLst>
      <p:ext uri="{BB962C8B-B14F-4D97-AF65-F5344CB8AC3E}">
        <p14:creationId xmlns:p14="http://schemas.microsoft.com/office/powerpoint/2010/main" val="3204332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115" y="538861"/>
            <a:ext cx="8089901" cy="705129"/>
          </a:xfrm>
          <a:prstGeom prst="rect">
            <a:avLst/>
          </a:prstGeo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05292" y="1618343"/>
            <a:ext cx="8325548" cy="4011502"/>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349D41ED-2A61-D14C-BE19-EDFCB7999B4F}"/>
              </a:ext>
            </a:extLst>
          </p:cNvPr>
          <p:cNvSpPr>
            <a:spLocks noGrp="1"/>
          </p:cNvSpPr>
          <p:nvPr>
            <p:ph type="dt" sz="half" idx="10"/>
          </p:nvPr>
        </p:nvSpPr>
        <p:spPr>
          <a:xfrm>
            <a:off x="624715" y="6319139"/>
            <a:ext cx="2057400" cy="365125"/>
          </a:xfrm>
          <a:prstGeom prst="rect">
            <a:avLst/>
          </a:prstGeom>
        </p:spPr>
        <p:txBody>
          <a:bodyPr/>
          <a:lstStyle/>
          <a:p>
            <a:fld id="{9C3DCBA6-4D75-7A45-9180-8DB4C9AFAB82}" type="datetimeFigureOut">
              <a:rPr lang="en-US" smtClean="0"/>
              <a:t>12/29/21</a:t>
            </a:fld>
            <a:endParaRPr lang="en-US"/>
          </a:p>
        </p:txBody>
      </p:sp>
      <p:sp>
        <p:nvSpPr>
          <p:cNvPr id="11" name="Footer Placeholder 4">
            <a:extLst>
              <a:ext uri="{FF2B5EF4-FFF2-40B4-BE49-F238E27FC236}">
                <a16:creationId xmlns:a16="http://schemas.microsoft.com/office/drawing/2014/main" id="{FE325884-386B-B347-9A71-E94D59F7A161}"/>
              </a:ext>
            </a:extLst>
          </p:cNvPr>
          <p:cNvSpPr>
            <a:spLocks noGrp="1"/>
          </p:cNvSpPr>
          <p:nvPr>
            <p:ph type="ftr" sz="quarter" idx="11"/>
          </p:nvPr>
        </p:nvSpPr>
        <p:spPr>
          <a:xfrm>
            <a:off x="3025015" y="6319139"/>
            <a:ext cx="3086100" cy="365125"/>
          </a:xfrm>
          <a:prstGeom prst="rect">
            <a:avLst/>
          </a:prstGeom>
        </p:spPr>
        <p:txBody>
          <a:bodyPr/>
          <a:lstStyle/>
          <a:p>
            <a:endParaRPr lang="en-US"/>
          </a:p>
        </p:txBody>
      </p:sp>
      <p:sp>
        <p:nvSpPr>
          <p:cNvPr id="12" name="Slide Number Placeholder 5">
            <a:extLst>
              <a:ext uri="{FF2B5EF4-FFF2-40B4-BE49-F238E27FC236}">
                <a16:creationId xmlns:a16="http://schemas.microsoft.com/office/drawing/2014/main" id="{76BBE74E-4486-D446-BEAE-4B81EE753A02}"/>
              </a:ext>
            </a:extLst>
          </p:cNvPr>
          <p:cNvSpPr>
            <a:spLocks noGrp="1"/>
          </p:cNvSpPr>
          <p:nvPr>
            <p:ph type="sldNum" sz="quarter" idx="12"/>
          </p:nvPr>
        </p:nvSpPr>
        <p:spPr>
          <a:xfrm>
            <a:off x="6454015" y="6319139"/>
            <a:ext cx="2057400" cy="365125"/>
          </a:xfrm>
          <a:prstGeom prst="rect">
            <a:avLst/>
          </a:prstGeom>
        </p:spPr>
        <p:txBody>
          <a:bodyPr/>
          <a:lstStyle/>
          <a:p>
            <a:fld id="{CFE1F469-22CD-1E41-A251-6E5E80345F41}" type="slidenum">
              <a:rPr lang="en-US" smtClean="0"/>
              <a:t>‹#›</a:t>
            </a:fld>
            <a:endParaRPr lang="en-US"/>
          </a:p>
        </p:txBody>
      </p:sp>
    </p:spTree>
    <p:extLst>
      <p:ext uri="{BB962C8B-B14F-4D97-AF65-F5344CB8AC3E}">
        <p14:creationId xmlns:p14="http://schemas.microsoft.com/office/powerpoint/2010/main" val="169197012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812" y="375571"/>
            <a:ext cx="8080375" cy="705129"/>
          </a:xfrm>
          <a:prstGeom prst="rect">
            <a:avLst/>
          </a:prstGeo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31811" y="1866033"/>
            <a:ext cx="3863069"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31812" y="1226699"/>
            <a:ext cx="8080375" cy="383182"/>
          </a:xfrm>
          <a:prstGeom prst="rect">
            <a:avLst/>
          </a:prstGeo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749122" y="1866033"/>
            <a:ext cx="3863066"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19B06485-521F-B845-966D-93C0A45D3091}"/>
              </a:ext>
            </a:extLst>
          </p:cNvPr>
          <p:cNvSpPr>
            <a:spLocks noGrp="1"/>
          </p:cNvSpPr>
          <p:nvPr>
            <p:ph type="dt" sz="half" idx="12"/>
          </p:nvPr>
        </p:nvSpPr>
        <p:spPr>
          <a:xfrm>
            <a:off x="628650" y="6356353"/>
            <a:ext cx="2057400" cy="365125"/>
          </a:xfrm>
          <a:prstGeom prst="rect">
            <a:avLst/>
          </a:prstGeom>
        </p:spPr>
        <p:txBody>
          <a:bodyPr/>
          <a:lstStyle/>
          <a:p>
            <a:fld id="{9C3DCBA6-4D75-7A45-9180-8DB4C9AFAB82}" type="datetimeFigureOut">
              <a:rPr lang="en-US" smtClean="0"/>
              <a:t>12/29/21</a:t>
            </a:fld>
            <a:endParaRPr lang="en-US"/>
          </a:p>
        </p:txBody>
      </p:sp>
      <p:sp>
        <p:nvSpPr>
          <p:cNvPr id="14" name="Footer Placeholder 4">
            <a:extLst>
              <a:ext uri="{FF2B5EF4-FFF2-40B4-BE49-F238E27FC236}">
                <a16:creationId xmlns:a16="http://schemas.microsoft.com/office/drawing/2014/main" id="{9306C11F-F328-B645-8D18-BB1FACC773F2}"/>
              </a:ext>
            </a:extLst>
          </p:cNvPr>
          <p:cNvSpPr>
            <a:spLocks noGrp="1"/>
          </p:cNvSpPr>
          <p:nvPr>
            <p:ph type="ftr" sz="quarter" idx="13"/>
          </p:nvPr>
        </p:nvSpPr>
        <p:spPr>
          <a:xfrm>
            <a:off x="3028950" y="6356353"/>
            <a:ext cx="3086100" cy="365125"/>
          </a:xfrm>
          <a:prstGeom prst="rect">
            <a:avLst/>
          </a:prstGeom>
        </p:spPr>
        <p:txBody>
          <a:bodyPr/>
          <a:lstStyle/>
          <a:p>
            <a:endParaRPr lang="en-US"/>
          </a:p>
        </p:txBody>
      </p:sp>
      <p:sp>
        <p:nvSpPr>
          <p:cNvPr id="15" name="Slide Number Placeholder 5">
            <a:extLst>
              <a:ext uri="{FF2B5EF4-FFF2-40B4-BE49-F238E27FC236}">
                <a16:creationId xmlns:a16="http://schemas.microsoft.com/office/drawing/2014/main" id="{B74F5862-A00D-D04B-B00D-3073EF72FD9E}"/>
              </a:ext>
            </a:extLst>
          </p:cNvPr>
          <p:cNvSpPr>
            <a:spLocks noGrp="1"/>
          </p:cNvSpPr>
          <p:nvPr>
            <p:ph type="sldNum" sz="quarter" idx="14"/>
          </p:nvPr>
        </p:nvSpPr>
        <p:spPr>
          <a:xfrm>
            <a:off x="6457950" y="6356353"/>
            <a:ext cx="2057400" cy="365125"/>
          </a:xfrm>
          <a:prstGeom prst="rect">
            <a:avLst/>
          </a:prstGeom>
        </p:spPr>
        <p:txBody>
          <a:bodyPr/>
          <a:lstStyle/>
          <a:p>
            <a:fld id="{CFE1F469-22CD-1E41-A251-6E5E80345F41}" type="slidenum">
              <a:rPr lang="en-US" smtClean="0"/>
              <a:t>‹#›</a:t>
            </a:fld>
            <a:endParaRPr lang="en-US"/>
          </a:p>
        </p:txBody>
      </p:sp>
    </p:spTree>
    <p:extLst>
      <p:ext uri="{BB962C8B-B14F-4D97-AF65-F5344CB8AC3E}">
        <p14:creationId xmlns:p14="http://schemas.microsoft.com/office/powerpoint/2010/main" val="191296678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9C3DCBA6-4D75-7A45-9180-8DB4C9AFAB82}" type="datetimeFigureOut">
              <a:rPr lang="en-US" smtClean="0"/>
              <a:t>12/29/21</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CFE1F469-22CD-1E41-A251-6E5E80345F41}" type="slidenum">
              <a:rPr lang="en-US" smtClean="0"/>
              <a:t>‹#›</a:t>
            </a:fld>
            <a:endParaRPr lang="en-US"/>
          </a:p>
        </p:txBody>
      </p:sp>
    </p:spTree>
    <p:extLst>
      <p:ext uri="{BB962C8B-B14F-4D97-AF65-F5344CB8AC3E}">
        <p14:creationId xmlns:p14="http://schemas.microsoft.com/office/powerpoint/2010/main" val="417676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4" y="438916"/>
            <a:ext cx="8089901" cy="705129"/>
          </a:xfrm>
          <a:prstGeom prst="rect">
            <a:avLst/>
          </a:prstGeo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1563752"/>
            <a:ext cx="8325548" cy="4011502"/>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F9593B8C-A7A2-D445-BF37-A0AB5FBE8A25}"/>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11" name="Footer Placeholder 4">
            <a:extLst>
              <a:ext uri="{FF2B5EF4-FFF2-40B4-BE49-F238E27FC236}">
                <a16:creationId xmlns:a16="http://schemas.microsoft.com/office/drawing/2014/main" id="{A962319E-4CD3-8245-8FB1-2CC8F42634C6}"/>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289397307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9C3DCBA6-4D75-7A45-9180-8DB4C9AFAB82}" type="datetimeFigureOut">
              <a:rPr lang="en-US" smtClean="0"/>
              <a:t>12/29/21</a:t>
            </a:fld>
            <a:endParaRPr 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CFE1F469-22CD-1E41-A251-6E5E80345F41}" type="slidenum">
              <a:rPr lang="en-US" smtClean="0"/>
              <a:t>‹#›</a:t>
            </a:fld>
            <a:endParaRPr lang="en-US"/>
          </a:p>
        </p:txBody>
      </p:sp>
    </p:spTree>
    <p:extLst>
      <p:ext uri="{BB962C8B-B14F-4D97-AF65-F5344CB8AC3E}">
        <p14:creationId xmlns:p14="http://schemas.microsoft.com/office/powerpoint/2010/main" val="1307712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fld id="{9C3DCBA6-4D75-7A45-9180-8DB4C9AFAB82}" type="datetimeFigureOut">
              <a:rPr lang="en-US" smtClean="0"/>
              <a:t>12/29/21</a:t>
            </a:fld>
            <a:endParaRPr lang="en-US"/>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3"/>
            <a:ext cx="2057400" cy="365125"/>
          </a:xfrm>
          <a:prstGeom prst="rect">
            <a:avLst/>
          </a:prstGeom>
        </p:spPr>
        <p:txBody>
          <a:bodyPr/>
          <a:lstStyle/>
          <a:p>
            <a:fld id="{CFE1F469-22CD-1E41-A251-6E5E80345F41}" type="slidenum">
              <a:rPr lang="en-US" smtClean="0"/>
              <a:t>‹#›</a:t>
            </a:fld>
            <a:endParaRPr lang="en-US"/>
          </a:p>
        </p:txBody>
      </p:sp>
    </p:spTree>
    <p:extLst>
      <p:ext uri="{BB962C8B-B14F-4D97-AF65-F5344CB8AC3E}">
        <p14:creationId xmlns:p14="http://schemas.microsoft.com/office/powerpoint/2010/main" val="3974455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38FAF-5B66-794B-9420-BAA8128F093C}"/>
              </a:ext>
            </a:extLst>
          </p:cNvPr>
          <p:cNvSpPr>
            <a:spLocks noGrp="1"/>
          </p:cNvSpPr>
          <p:nvPr>
            <p:ph type="title" hasCustomPrompt="1"/>
          </p:nvPr>
        </p:nvSpPr>
        <p:spPr>
          <a:xfrm>
            <a:off x="986130" y="4460034"/>
            <a:ext cx="7171742" cy="802433"/>
          </a:xfrm>
          <a:prstGeom prst="rect">
            <a:avLst/>
          </a:prstGeom>
        </p:spPr>
        <p:txBody>
          <a:bodyPr anchor="ctr"/>
          <a:lstStyle>
            <a:lvl1pPr algn="ctr">
              <a:defRPr sz="3200" b="1" i="0">
                <a:latin typeface="Helvetica" pitchFamily="2" charset="0"/>
              </a:defRPr>
            </a:lvl1pPr>
          </a:lstStyle>
          <a:p>
            <a:r>
              <a:rPr lang="en-US" dirty="0"/>
              <a:t>Alternate Branded Slide</a:t>
            </a:r>
          </a:p>
        </p:txBody>
      </p:sp>
      <p:sp>
        <p:nvSpPr>
          <p:cNvPr id="15" name="TextBox 14">
            <a:extLst>
              <a:ext uri="{FF2B5EF4-FFF2-40B4-BE49-F238E27FC236}">
                <a16:creationId xmlns:a16="http://schemas.microsoft.com/office/drawing/2014/main" id="{3E2B333A-F1FE-6045-A571-9904E0DDAA3B}"/>
              </a:ext>
            </a:extLst>
          </p:cNvPr>
          <p:cNvSpPr txBox="1"/>
          <p:nvPr userDrawn="1"/>
        </p:nvSpPr>
        <p:spPr>
          <a:xfrm>
            <a:off x="986127" y="5485725"/>
            <a:ext cx="717174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endParaRPr lang="en-US" sz="2400" b="0" i="0" dirty="0">
              <a:noFill/>
              <a:effectLst/>
              <a:latin typeface="Helvetica" pitchFamily="2" charset="0"/>
            </a:endParaRPr>
          </a:p>
        </p:txBody>
      </p:sp>
      <p:sp>
        <p:nvSpPr>
          <p:cNvPr id="17" name="Text Placeholder 16">
            <a:extLst>
              <a:ext uri="{FF2B5EF4-FFF2-40B4-BE49-F238E27FC236}">
                <a16:creationId xmlns:a16="http://schemas.microsoft.com/office/drawing/2014/main" id="{EB14FE9D-DB64-9F46-B7EF-134333FAC34D}"/>
              </a:ext>
            </a:extLst>
          </p:cNvPr>
          <p:cNvSpPr>
            <a:spLocks noGrp="1"/>
          </p:cNvSpPr>
          <p:nvPr>
            <p:ph type="body" sz="quarter" idx="10" hasCustomPrompt="1"/>
          </p:nvPr>
        </p:nvSpPr>
        <p:spPr>
          <a:xfrm>
            <a:off x="986128" y="5263176"/>
            <a:ext cx="7172325" cy="684212"/>
          </a:xfrm>
          <a:prstGeom prst="rect">
            <a:avLst/>
          </a:prstGeom>
        </p:spPr>
        <p:txBody>
          <a:bodyPr/>
          <a:lstStyle>
            <a:lvl1pPr marL="0" indent="0" algn="ctr">
              <a:buNone/>
              <a:defRPr b="0" i="0">
                <a:latin typeface="Helvetica" pitchFamily="2" charset="0"/>
              </a:defRPr>
            </a:lvl1pPr>
          </a:lstStyle>
          <a:p>
            <a:pPr lvl="0"/>
            <a:r>
              <a:rPr lang="en-US" dirty="0"/>
              <a:t>Subtitle Here</a:t>
            </a:r>
          </a:p>
        </p:txBody>
      </p:sp>
      <p:sp>
        <p:nvSpPr>
          <p:cNvPr id="21" name="Text Placeholder 20">
            <a:extLst>
              <a:ext uri="{FF2B5EF4-FFF2-40B4-BE49-F238E27FC236}">
                <a16:creationId xmlns:a16="http://schemas.microsoft.com/office/drawing/2014/main" id="{5389B1BD-56AB-1540-BCA6-2D78DA819514}"/>
              </a:ext>
            </a:extLst>
          </p:cNvPr>
          <p:cNvSpPr>
            <a:spLocks noGrp="1"/>
          </p:cNvSpPr>
          <p:nvPr>
            <p:ph type="body" sz="quarter" idx="11" hasCustomPrompt="1"/>
          </p:nvPr>
        </p:nvSpPr>
        <p:spPr>
          <a:xfrm rot="18769805">
            <a:off x="476588" y="2465353"/>
            <a:ext cx="3190875" cy="348019"/>
          </a:xfrm>
          <a:prstGeom prst="rect">
            <a:avLst/>
          </a:prstGeom>
        </p:spPr>
        <p:txBody>
          <a:bodyPr/>
          <a:lstStyle>
            <a:lvl1pPr marL="0" indent="0" algn="ctr">
              <a:buNone/>
              <a:defRPr sz="2000" b="0" i="0">
                <a:solidFill>
                  <a:schemeClr val="bg1"/>
                </a:solidFill>
                <a:latin typeface="Helvetica" pitchFamily="2" charset="0"/>
              </a:defRPr>
            </a:lvl1pPr>
          </a:lstStyle>
          <a:p>
            <a:pPr lvl="0"/>
            <a:r>
              <a:rPr lang="en-US" dirty="0"/>
              <a:t>Click to Edit Master Text</a:t>
            </a:r>
          </a:p>
        </p:txBody>
      </p:sp>
      <p:sp>
        <p:nvSpPr>
          <p:cNvPr id="22" name="Text Placeholder 20">
            <a:extLst>
              <a:ext uri="{FF2B5EF4-FFF2-40B4-BE49-F238E27FC236}">
                <a16:creationId xmlns:a16="http://schemas.microsoft.com/office/drawing/2014/main" id="{EBD2CE67-B3A2-1B4F-B11E-298A871ACBEF}"/>
              </a:ext>
            </a:extLst>
          </p:cNvPr>
          <p:cNvSpPr>
            <a:spLocks noGrp="1"/>
          </p:cNvSpPr>
          <p:nvPr>
            <p:ph type="body" sz="quarter" idx="12" hasCustomPrompt="1"/>
          </p:nvPr>
        </p:nvSpPr>
        <p:spPr>
          <a:xfrm rot="2845712">
            <a:off x="5474232" y="2467458"/>
            <a:ext cx="3190875" cy="348019"/>
          </a:xfrm>
          <a:prstGeom prst="rect">
            <a:avLst/>
          </a:prstGeom>
        </p:spPr>
        <p:txBody>
          <a:bodyPr/>
          <a:lstStyle>
            <a:lvl1pPr marL="0" indent="0" algn="ctr">
              <a:buNone/>
              <a:defRPr sz="2000" b="0" i="0">
                <a:solidFill>
                  <a:schemeClr val="bg1"/>
                </a:solidFill>
                <a:latin typeface="Helvetica" pitchFamily="2" charset="0"/>
              </a:defRPr>
            </a:lvl1pPr>
          </a:lstStyle>
          <a:p>
            <a:pPr lvl="0"/>
            <a:r>
              <a:rPr lang="en-US" dirty="0"/>
              <a:t>Click to Edit Master Text</a:t>
            </a:r>
          </a:p>
        </p:txBody>
      </p:sp>
      <p:sp>
        <p:nvSpPr>
          <p:cNvPr id="7" name="Date Placeholder 3">
            <a:extLst>
              <a:ext uri="{FF2B5EF4-FFF2-40B4-BE49-F238E27FC236}">
                <a16:creationId xmlns:a16="http://schemas.microsoft.com/office/drawing/2014/main" id="{9058CB5A-A07C-D845-B14E-4984F048B514}"/>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8" name="Footer Placeholder 4">
            <a:extLst>
              <a:ext uri="{FF2B5EF4-FFF2-40B4-BE49-F238E27FC236}">
                <a16:creationId xmlns:a16="http://schemas.microsoft.com/office/drawing/2014/main" id="{DF7B4BF3-1497-5D44-81B5-AB6ACE497A12}"/>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1701233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1143000" y="4105276"/>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2462880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lvl1pPr>
              <a:defRPr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lvl1pPr>
              <a:defRPr baseline="0">
                <a:solidFill>
                  <a:schemeClr val="bg2"/>
                </a:solidFill>
              </a:defRPr>
            </a:lvl1pPr>
            <a:lvl2pPr>
              <a:defRPr baseline="0">
                <a:solidFill>
                  <a:schemeClr val="bg2"/>
                </a:solidFill>
              </a:defRPr>
            </a:lvl2pPr>
            <a:lvl3pPr>
              <a:defRPr baseline="0">
                <a:solidFill>
                  <a:schemeClr val="bg2"/>
                </a:solidFill>
              </a:defRPr>
            </a:lvl3pPr>
            <a:lvl4pPr>
              <a:defRPr baseline="0">
                <a:solidFill>
                  <a:schemeClr val="bg2"/>
                </a:solidFill>
              </a:defRPr>
            </a:lvl4pPr>
            <a:lvl5pPr>
              <a:defRPr baseline="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57950" y="6356353"/>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lvl1pPr>
              <a:defRPr baseline="0">
                <a:solidFill>
                  <a:schemeClr val="bg1"/>
                </a:solidFill>
              </a:defRPr>
            </a:lvl1pPr>
          </a:lstStyle>
          <a:p>
            <a:endParaRPr lang="en-US" dirty="0">
              <a:solidFill>
                <a:schemeClr val="bg1"/>
              </a:solidFill>
            </a:endParaRPr>
          </a:p>
        </p:txBody>
      </p:sp>
    </p:spTree>
    <p:extLst>
      <p:ext uri="{BB962C8B-B14F-4D97-AF65-F5344CB8AC3E}">
        <p14:creationId xmlns:p14="http://schemas.microsoft.com/office/powerpoint/2010/main" val="334356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011" y="367459"/>
            <a:ext cx="8376763" cy="705129"/>
          </a:xfrm>
          <a:prstGeom prst="rect">
            <a:avLst/>
          </a:prstGeom>
        </p:spPr>
        <p:txBody>
          <a:bodyPr vert="horz" wrap="square" lIns="91440" tIns="45720" rIns="91440" bIns="45720" rtlCol="0" anchor="t" anchorCtr="0">
            <a:spAutoFit/>
          </a:bodyPr>
          <a:lstStyle>
            <a:lvl1pPr>
              <a:defRPr lang="en-US" baseline="0" dirty="0">
                <a:solidFill>
                  <a:schemeClr val="bg2"/>
                </a:solidFill>
              </a:defRPr>
            </a:lvl1pPr>
          </a:lstStyle>
          <a:p>
            <a:pPr lvl="0"/>
            <a:r>
              <a:rPr lang="en-US" dirty="0"/>
              <a:t>Slide Title Here</a:t>
            </a:r>
          </a:p>
        </p:txBody>
      </p:sp>
      <p:sp>
        <p:nvSpPr>
          <p:cNvPr id="3" name="Content Placeholder 2"/>
          <p:cNvSpPr>
            <a:spLocks noGrp="1"/>
          </p:cNvSpPr>
          <p:nvPr>
            <p:ph idx="1" hasCustomPrompt="1"/>
          </p:nvPr>
        </p:nvSpPr>
        <p:spPr>
          <a:xfrm>
            <a:off x="409226" y="1423249"/>
            <a:ext cx="8325548" cy="4011502"/>
          </a:xfrm>
          <a:prstGeom prst="rect">
            <a:avLst/>
          </a:prstGeom>
        </p:spPr>
        <p:txBody>
          <a:bodyPr vert="horz" wrap="square" lIns="91440" tIns="45720" rIns="91440" bIns="45720" rtlCol="0">
            <a:noAutofit/>
          </a:bodyPr>
          <a:lstStyle>
            <a:lvl1pPr>
              <a:defRPr lang="en-US" baseline="0" dirty="0" smtClean="0">
                <a:solidFill>
                  <a:schemeClr val="bg2"/>
                </a:solidFill>
              </a:defRPr>
            </a:lvl1pPr>
            <a:lvl2pPr>
              <a:defRPr lang="en-US" baseline="0" dirty="0" smtClean="0">
                <a:solidFill>
                  <a:schemeClr val="bg2"/>
                </a:solidFill>
              </a:defRPr>
            </a:lvl2pPr>
            <a:lvl3pPr>
              <a:defRPr lang="en-US" baseline="0" dirty="0" smtClean="0">
                <a:solidFill>
                  <a:schemeClr val="bg2"/>
                </a:solidFill>
              </a:defRPr>
            </a:lvl3pPr>
            <a:lvl4pPr>
              <a:defRPr lang="en-US" baseline="0" dirty="0" smtClean="0">
                <a:solidFill>
                  <a:schemeClr val="bg2"/>
                </a:solidFill>
              </a:defRPr>
            </a:lvl4pPr>
            <a:lvl5pPr>
              <a:defRPr lang="en-US" baseline="0" dirty="0">
                <a:solidFill>
                  <a:schemeClr val="bg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p:cNvSpPr>
            <a:spLocks noGrp="1"/>
          </p:cNvSpPr>
          <p:nvPr>
            <p:ph type="sldNum" sz="quarter" idx="4"/>
          </p:nvPr>
        </p:nvSpPr>
        <p:spPr>
          <a:xfrm>
            <a:off x="358011" y="6453507"/>
            <a:ext cx="246061" cy="155233"/>
          </a:xfrm>
          <a:prstGeom prst="rect">
            <a:avLst/>
          </a:prstGeom>
        </p:spPr>
        <p:txBody>
          <a:bodyPr vert="horz" wrap="square" lIns="0" tIns="0" rIns="0" bIns="0" rtlCol="0" anchor="b" anchorCtr="0"/>
          <a:lstStyle>
            <a:lvl1pPr algn="l">
              <a:defRPr sz="675" i="0">
                <a:solidFill>
                  <a:schemeClr val="tx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sp>
        <p:nvSpPr>
          <p:cNvPr id="7" name="Date Placeholder 3">
            <a:extLst>
              <a:ext uri="{FF2B5EF4-FFF2-40B4-BE49-F238E27FC236}">
                <a16:creationId xmlns:a16="http://schemas.microsoft.com/office/drawing/2014/main" id="{3A1682A7-BF0F-BA48-A0A2-7C0B7DE7B707}"/>
              </a:ext>
            </a:extLst>
          </p:cNvPr>
          <p:cNvSpPr>
            <a:spLocks noGrp="1"/>
          </p:cNvSpPr>
          <p:nvPr>
            <p:ph type="dt" sz="half" idx="10"/>
          </p:nvPr>
        </p:nvSpPr>
        <p:spPr>
          <a:xfrm>
            <a:off x="6929523" y="6356353"/>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11" name="Footer Placeholder 4">
            <a:extLst>
              <a:ext uri="{FF2B5EF4-FFF2-40B4-BE49-F238E27FC236}">
                <a16:creationId xmlns:a16="http://schemas.microsoft.com/office/drawing/2014/main" id="{03F4A22F-005B-E54F-98FB-85FF6D2ECF19}"/>
              </a:ext>
            </a:extLst>
          </p:cNvPr>
          <p:cNvSpPr>
            <a:spLocks noGrp="1"/>
          </p:cNvSpPr>
          <p:nvPr>
            <p:ph type="ftr" sz="quarter" idx="11"/>
          </p:nvPr>
        </p:nvSpPr>
        <p:spPr>
          <a:xfrm>
            <a:off x="3155634" y="6356353"/>
            <a:ext cx="3086100" cy="365125"/>
          </a:xfrm>
          <a:prstGeom prst="rect">
            <a:avLst/>
          </a:prstGeom>
        </p:spPr>
        <p:txBody>
          <a:bodyPr/>
          <a:lstStyle>
            <a:lvl1pPr algn="ctr">
              <a:defRPr baseline="0">
                <a:solidFill>
                  <a:schemeClr val="bg1"/>
                </a:solidFill>
              </a:defRPr>
            </a:lvl1pPr>
          </a:lstStyle>
          <a:p>
            <a:r>
              <a:rPr lang="en-US" dirty="0"/>
              <a:t>###</a:t>
            </a:r>
            <a:endParaRPr lang="en-US" dirty="0">
              <a:solidFill>
                <a:schemeClr val="bg1"/>
              </a:solidFill>
            </a:endParaRPr>
          </a:p>
        </p:txBody>
      </p:sp>
    </p:spTree>
    <p:extLst>
      <p:ext uri="{BB962C8B-B14F-4D97-AF65-F5344CB8AC3E}">
        <p14:creationId xmlns:p14="http://schemas.microsoft.com/office/powerpoint/2010/main" val="306775913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812" y="308822"/>
            <a:ext cx="8080375" cy="705129"/>
          </a:xfrm>
          <a:prstGeom prst="rect">
            <a:avLst/>
          </a:prstGeom>
        </p:spPr>
        <p:txBody>
          <a:bodyPr vert="horz" wrap="square" lIns="91440" tIns="45720" rIns="91440" bIns="45720" rtlCol="0" anchor="t" anchorCtr="0">
            <a:spAutoFit/>
          </a:bodyPr>
          <a:lstStyle>
            <a:lvl1pPr>
              <a:defRPr lang="en-US" baseline="0" dirty="0">
                <a:solidFill>
                  <a:schemeClr val="bg2"/>
                </a:solidFill>
              </a:defRPr>
            </a:lvl1pPr>
          </a:lstStyle>
          <a:p>
            <a:pPr marL="0" lvl="0"/>
            <a:r>
              <a:rPr lang="en-US" dirty="0"/>
              <a:t>Slide Title Here</a:t>
            </a:r>
          </a:p>
        </p:txBody>
      </p:sp>
      <p:sp>
        <p:nvSpPr>
          <p:cNvPr id="3" name="Content Placeholder 2"/>
          <p:cNvSpPr>
            <a:spLocks noGrp="1"/>
          </p:cNvSpPr>
          <p:nvPr>
            <p:ph idx="1" hasCustomPrompt="1"/>
          </p:nvPr>
        </p:nvSpPr>
        <p:spPr>
          <a:xfrm>
            <a:off x="531812" y="1639773"/>
            <a:ext cx="3989387" cy="3978016"/>
          </a:xfrm>
          <a:prstGeom prst="rect">
            <a:avLst/>
          </a:prstGeom>
        </p:spPr>
        <p:txBody>
          <a:bodyPr vert="horz" wrap="square" lIns="91440" tIns="45720" rIns="91440" bIns="45720" rtlCol="0">
            <a:noAutofit/>
          </a:bodyPr>
          <a:lstStyle>
            <a:lvl1pPr>
              <a:defRPr lang="en-US" baseline="0" dirty="0" smtClean="0">
                <a:solidFill>
                  <a:schemeClr val="bg2"/>
                </a:solidFill>
              </a:defRPr>
            </a:lvl1pPr>
            <a:lvl2pPr>
              <a:defRPr lang="en-US" baseline="0" dirty="0" smtClean="0">
                <a:solidFill>
                  <a:schemeClr val="bg2"/>
                </a:solidFill>
              </a:defRPr>
            </a:lvl2pPr>
            <a:lvl3pPr>
              <a:defRPr lang="en-US" baseline="0" dirty="0" smtClean="0">
                <a:solidFill>
                  <a:schemeClr val="bg2"/>
                </a:solidFill>
              </a:defRPr>
            </a:lvl3pPr>
            <a:lvl4pPr>
              <a:defRPr lang="en-US" baseline="0" dirty="0" smtClean="0">
                <a:solidFill>
                  <a:schemeClr val="bg2"/>
                </a:solidFill>
              </a:defRPr>
            </a:lvl4pPr>
            <a:lvl5pPr>
              <a:defRPr lang="en-US" baseline="0" dirty="0">
                <a:solidFill>
                  <a:schemeClr val="bg2"/>
                </a:solidFill>
              </a:defRPr>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34542" y="1135271"/>
            <a:ext cx="8101460" cy="383182"/>
          </a:xfrm>
          <a:prstGeom prst="rect">
            <a:avLst/>
          </a:prstGeom>
        </p:spPr>
        <p:txBody>
          <a:bodyPr vert="horz" wrap="square" lIns="91440" tIns="45720" rIns="91440" bIns="45720" rtlCol="0" anchor="t">
            <a:noAutofit/>
          </a:bodyPr>
          <a:lstStyle>
            <a:lvl1pPr>
              <a:defRPr lang="en-US" baseline="0" dirty="0" smtClean="0">
                <a:solidFill>
                  <a:schemeClr val="bg2"/>
                </a:solidFill>
              </a:defRPr>
            </a:lvl1pPr>
          </a:lstStyle>
          <a:p>
            <a:pPr marL="0" lvl="0" indent="0">
              <a:buNone/>
            </a:pPr>
            <a:r>
              <a:rPr lang="en-US" dirty="0"/>
              <a:t>Subhead</a:t>
            </a:r>
          </a:p>
        </p:txBody>
      </p:sp>
      <p:sp>
        <p:nvSpPr>
          <p:cNvPr id="9" name="Content Placeholder 2"/>
          <p:cNvSpPr>
            <a:spLocks noGrp="1"/>
          </p:cNvSpPr>
          <p:nvPr>
            <p:ph idx="11" hasCustomPrompt="1"/>
          </p:nvPr>
        </p:nvSpPr>
        <p:spPr>
          <a:xfrm>
            <a:off x="4622803" y="1639773"/>
            <a:ext cx="4013199" cy="3978016"/>
          </a:xfrm>
          <a:prstGeom prst="rect">
            <a:avLst/>
          </a:prstGeom>
        </p:spPr>
        <p:txBody>
          <a:bodyPr vert="horz" wrap="square" lIns="91440" tIns="45720" rIns="91440" bIns="45720" rtlCol="0">
            <a:noAutofit/>
          </a:bodyPr>
          <a:lstStyle>
            <a:lvl1pPr>
              <a:defRPr lang="en-US" baseline="0" dirty="0" smtClean="0">
                <a:solidFill>
                  <a:schemeClr val="bg2"/>
                </a:solidFill>
              </a:defRPr>
            </a:lvl1pPr>
            <a:lvl2pPr>
              <a:defRPr lang="en-US" baseline="0" dirty="0" smtClean="0">
                <a:solidFill>
                  <a:schemeClr val="bg2"/>
                </a:solidFill>
              </a:defRPr>
            </a:lvl2pPr>
            <a:lvl3pPr>
              <a:defRPr lang="en-US" baseline="0" dirty="0" smtClean="0">
                <a:solidFill>
                  <a:schemeClr val="bg2"/>
                </a:solidFill>
              </a:defRPr>
            </a:lvl3pPr>
            <a:lvl4pPr>
              <a:defRPr lang="en-US" baseline="0" dirty="0" smtClean="0">
                <a:solidFill>
                  <a:schemeClr val="bg2"/>
                </a:solidFill>
              </a:defRPr>
            </a:lvl4pPr>
            <a:lvl5pPr>
              <a:defRPr lang="en-US" baseline="0" dirty="0">
                <a:solidFill>
                  <a:schemeClr val="bg2"/>
                </a:solidFill>
              </a:defRPr>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6"/>
          <p:cNvSpPr>
            <a:spLocks noGrp="1"/>
          </p:cNvSpPr>
          <p:nvPr>
            <p:ph type="sldNum" sz="quarter" idx="4"/>
          </p:nvPr>
        </p:nvSpPr>
        <p:spPr>
          <a:xfrm>
            <a:off x="358010" y="6453505"/>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
        <p:nvSpPr>
          <p:cNvPr id="13" name="Date Placeholder 3">
            <a:extLst>
              <a:ext uri="{FF2B5EF4-FFF2-40B4-BE49-F238E27FC236}">
                <a16:creationId xmlns:a16="http://schemas.microsoft.com/office/drawing/2014/main" id="{BC8C2714-EE80-5449-BE1E-8FA51E0E24E4}"/>
              </a:ext>
            </a:extLst>
          </p:cNvPr>
          <p:cNvSpPr>
            <a:spLocks noGrp="1"/>
          </p:cNvSpPr>
          <p:nvPr>
            <p:ph type="dt" sz="half" idx="12"/>
          </p:nvPr>
        </p:nvSpPr>
        <p:spPr>
          <a:xfrm>
            <a:off x="6838427" y="6356353"/>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14" name="Footer Placeholder 4">
            <a:extLst>
              <a:ext uri="{FF2B5EF4-FFF2-40B4-BE49-F238E27FC236}">
                <a16:creationId xmlns:a16="http://schemas.microsoft.com/office/drawing/2014/main" id="{5CD7F12A-F8C4-4949-8E95-606224825533}"/>
              </a:ext>
            </a:extLst>
          </p:cNvPr>
          <p:cNvSpPr>
            <a:spLocks noGrp="1"/>
          </p:cNvSpPr>
          <p:nvPr>
            <p:ph type="ftr" sz="quarter" idx="13"/>
          </p:nvPr>
        </p:nvSpPr>
        <p:spPr>
          <a:xfrm>
            <a:off x="3155506" y="6348558"/>
            <a:ext cx="3086100" cy="365125"/>
          </a:xfrm>
          <a:prstGeom prst="rect">
            <a:avLst/>
          </a:prstGeom>
        </p:spPr>
        <p:txBody>
          <a:bodyPr/>
          <a:lstStyle>
            <a:lvl1pPr algn="ctr">
              <a:defRPr baseline="0">
                <a:solidFill>
                  <a:schemeClr val="bg1"/>
                </a:solidFill>
              </a:defRPr>
            </a:lvl1pPr>
          </a:lstStyle>
          <a:p>
            <a:r>
              <a:rPr lang="en-US" dirty="0"/>
              <a:t>###</a:t>
            </a:r>
            <a:endParaRPr lang="en-US" dirty="0">
              <a:solidFill>
                <a:schemeClr val="bg1"/>
              </a:solidFill>
            </a:endParaRPr>
          </a:p>
        </p:txBody>
      </p:sp>
    </p:spTree>
    <p:extLst>
      <p:ext uri="{BB962C8B-B14F-4D97-AF65-F5344CB8AC3E}">
        <p14:creationId xmlns:p14="http://schemas.microsoft.com/office/powerpoint/2010/main" val="34337537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48537"/>
            <a:ext cx="7886700" cy="2852737"/>
          </a:xfrm>
          <a:prstGeom prst="rect">
            <a:avLst/>
          </a:prstGeom>
        </p:spPr>
        <p:txBody>
          <a:bodyPr anchor="b"/>
          <a:lstStyle>
            <a:lvl1pPr>
              <a:defRPr sz="6000" baseline="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623888" y="4478720"/>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Date Placeholder 3">
            <a:extLst>
              <a:ext uri="{FF2B5EF4-FFF2-40B4-BE49-F238E27FC236}">
                <a16:creationId xmlns:a16="http://schemas.microsoft.com/office/drawing/2014/main" id="{E60369F5-D02C-1D4F-AED2-0D764AFB20F0}"/>
              </a:ext>
            </a:extLst>
          </p:cNvPr>
          <p:cNvSpPr>
            <a:spLocks noGrp="1"/>
          </p:cNvSpPr>
          <p:nvPr>
            <p:ph type="dt" sz="half" idx="10"/>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8" name="Footer Placeholder 4">
            <a:extLst>
              <a:ext uri="{FF2B5EF4-FFF2-40B4-BE49-F238E27FC236}">
                <a16:creationId xmlns:a16="http://schemas.microsoft.com/office/drawing/2014/main" id="{53B07743-21E7-A246-86BD-773AB58D9CDC}"/>
              </a:ext>
            </a:extLst>
          </p:cNvPr>
          <p:cNvSpPr>
            <a:spLocks noGrp="1"/>
          </p:cNvSpPr>
          <p:nvPr>
            <p:ph type="ftr" sz="quarter" idx="11"/>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4539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lvl1pPr>
              <a:defRPr baseline="0">
                <a:solidFill>
                  <a:schemeClr val="bg2"/>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lvl1pPr>
              <a:defRPr baseline="0">
                <a:solidFill>
                  <a:schemeClr val="bg2"/>
                </a:solidFill>
              </a:defRPr>
            </a:lvl1pPr>
            <a:lvl2pPr>
              <a:defRPr baseline="0">
                <a:solidFill>
                  <a:schemeClr val="bg2"/>
                </a:solidFill>
              </a:defRPr>
            </a:lvl2pPr>
            <a:lvl3pPr>
              <a:defRPr baseline="0">
                <a:solidFill>
                  <a:schemeClr val="bg2"/>
                </a:solidFill>
              </a:defRPr>
            </a:lvl3pPr>
            <a:lvl4pPr>
              <a:defRPr baseline="0">
                <a:solidFill>
                  <a:schemeClr val="bg2"/>
                </a:solidFill>
              </a:defRPr>
            </a:lvl4pPr>
            <a:lvl5pPr>
              <a:defRPr baseline="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baseline="0">
                <a:solidFill>
                  <a:schemeClr val="bg2"/>
                </a:solidFill>
              </a:defRPr>
            </a:lvl1pPr>
            <a:lvl2pPr>
              <a:defRPr baseline="0">
                <a:solidFill>
                  <a:schemeClr val="bg2"/>
                </a:solidFill>
              </a:defRPr>
            </a:lvl2pPr>
            <a:lvl3pPr>
              <a:defRPr baseline="0">
                <a:solidFill>
                  <a:schemeClr val="bg2"/>
                </a:solidFill>
              </a:defRPr>
            </a:lvl3pPr>
            <a:lvl4pPr>
              <a:defRPr baseline="0">
                <a:solidFill>
                  <a:schemeClr val="bg2"/>
                </a:solidFill>
              </a:defRPr>
            </a:lvl4pPr>
            <a:lvl5pPr>
              <a:defRPr baseline="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457950" y="6356353"/>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lvl1pPr>
              <a:defRPr baseline="0">
                <a:solidFill>
                  <a:schemeClr val="bg1"/>
                </a:solidFill>
              </a:defRPr>
            </a:lvl1pPr>
          </a:lstStyle>
          <a:p>
            <a:endParaRPr lang="en-US" dirty="0">
              <a:solidFill>
                <a:schemeClr val="bg1"/>
              </a:solidFill>
            </a:endParaRPr>
          </a:p>
        </p:txBody>
      </p:sp>
    </p:spTree>
    <p:extLst>
      <p:ext uri="{BB962C8B-B14F-4D97-AF65-F5344CB8AC3E}">
        <p14:creationId xmlns:p14="http://schemas.microsoft.com/office/powerpoint/2010/main" val="3081833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69892"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lvl1pPr>
              <a:defRPr baseline="0">
                <a:solidFill>
                  <a:schemeClr val="bg1"/>
                </a:solidFill>
              </a:defRPr>
            </a:lvl1pPr>
          </a:lstStyle>
          <a:p>
            <a:endParaRPr lang="en-US" dirty="0">
              <a:solidFill>
                <a:schemeClr val="bg1"/>
              </a:solidFill>
            </a:endParaRPr>
          </a:p>
        </p:txBody>
      </p:sp>
    </p:spTree>
    <p:extLst>
      <p:ext uri="{BB962C8B-B14F-4D97-AF65-F5344CB8AC3E}">
        <p14:creationId xmlns:p14="http://schemas.microsoft.com/office/powerpoint/2010/main" val="236316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4346" y="370675"/>
            <a:ext cx="8234362" cy="705129"/>
          </a:xfrm>
          <a:prstGeom prst="rect">
            <a:avLst/>
          </a:prstGeo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484346" y="1978101"/>
            <a:ext cx="3989387"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484346" y="1260637"/>
            <a:ext cx="8234362" cy="383182"/>
          </a:xfrm>
          <a:prstGeom prst="rect">
            <a:avLst/>
          </a:prstGeo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705509" y="1972170"/>
            <a:ext cx="4013199"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8E31E42A-BE04-B348-B861-388B4105B093}"/>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14" name="Footer Placeholder 4">
            <a:extLst>
              <a:ext uri="{FF2B5EF4-FFF2-40B4-BE49-F238E27FC236}">
                <a16:creationId xmlns:a16="http://schemas.microsoft.com/office/drawing/2014/main" id="{BDFD4E8F-1C85-C342-837E-CE19617946F1}"/>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54390655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A78248D-9524-F548-A62D-AAC39A8364E8}"/>
              </a:ext>
            </a:extLst>
          </p:cNvPr>
          <p:cNvSpPr>
            <a:spLocks noGrp="1"/>
          </p:cNvSpPr>
          <p:nvPr>
            <p:ph type="body" sz="quarter" idx="10" hasCustomPrompt="1"/>
          </p:nvPr>
        </p:nvSpPr>
        <p:spPr>
          <a:xfrm>
            <a:off x="689527" y="478973"/>
            <a:ext cx="7764945" cy="2453369"/>
          </a:xfrm>
          <a:prstGeom prst="rect">
            <a:avLst/>
          </a:prstGeom>
        </p:spPr>
        <p:txBody>
          <a:bodyPr anchor="b"/>
          <a:lstStyle>
            <a:lvl1pPr marL="0" indent="0">
              <a:buNone/>
              <a:defRPr sz="3600" b="1" i="0">
                <a:latin typeface="Helvetica" pitchFamily="2" charset="0"/>
              </a:defRPr>
            </a:lvl1pPr>
          </a:lstStyle>
          <a:p>
            <a:pPr lvl="0"/>
            <a:r>
              <a:rPr lang="en-US" dirty="0"/>
              <a:t>Alternate Slide</a:t>
            </a:r>
          </a:p>
        </p:txBody>
      </p:sp>
      <p:sp>
        <p:nvSpPr>
          <p:cNvPr id="7" name="Text Placeholder 6">
            <a:extLst>
              <a:ext uri="{FF2B5EF4-FFF2-40B4-BE49-F238E27FC236}">
                <a16:creationId xmlns:a16="http://schemas.microsoft.com/office/drawing/2014/main" id="{05C2D4ED-06C2-AD49-9C0E-78A7E0267F86}"/>
              </a:ext>
            </a:extLst>
          </p:cNvPr>
          <p:cNvSpPr>
            <a:spLocks noGrp="1"/>
          </p:cNvSpPr>
          <p:nvPr>
            <p:ph type="body" sz="quarter" idx="11" hasCustomPrompt="1"/>
          </p:nvPr>
        </p:nvSpPr>
        <p:spPr>
          <a:xfrm>
            <a:off x="689526" y="3153441"/>
            <a:ext cx="7766050" cy="1268413"/>
          </a:xfrm>
          <a:prstGeom prst="rect">
            <a:avLst/>
          </a:prstGeom>
        </p:spPr>
        <p:txBody>
          <a:bodyPr/>
          <a:lstStyle>
            <a:lvl1pPr marL="0" indent="0">
              <a:buNone/>
              <a:defRPr sz="2400" b="0" i="0">
                <a:latin typeface="Helvetica" pitchFamily="2" charset="0"/>
              </a:defRPr>
            </a:lvl1pPr>
          </a:lstStyle>
          <a:p>
            <a:pPr lvl="0"/>
            <a:r>
              <a:rPr lang="en-US" dirty="0"/>
              <a:t>Subtitle Here</a:t>
            </a:r>
          </a:p>
        </p:txBody>
      </p:sp>
      <p:sp>
        <p:nvSpPr>
          <p:cNvPr id="4" name="Date Placeholder 3">
            <a:extLst>
              <a:ext uri="{FF2B5EF4-FFF2-40B4-BE49-F238E27FC236}">
                <a16:creationId xmlns:a16="http://schemas.microsoft.com/office/drawing/2014/main" id="{15395700-5B05-1E44-80B1-CC55E259ED5E}"/>
              </a:ext>
            </a:extLst>
          </p:cNvPr>
          <p:cNvSpPr>
            <a:spLocks noGrp="1"/>
          </p:cNvSpPr>
          <p:nvPr>
            <p:ph type="dt" sz="half" idx="12"/>
          </p:nvPr>
        </p:nvSpPr>
        <p:spPr>
          <a:xfrm>
            <a:off x="628650" y="6356353"/>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6" name="Footer Placeholder 4">
            <a:extLst>
              <a:ext uri="{FF2B5EF4-FFF2-40B4-BE49-F238E27FC236}">
                <a16:creationId xmlns:a16="http://schemas.microsoft.com/office/drawing/2014/main" id="{4634FCD8-6866-8443-A4A8-F87DF82BAF55}"/>
              </a:ext>
            </a:extLst>
          </p:cNvPr>
          <p:cNvSpPr>
            <a:spLocks noGrp="1"/>
          </p:cNvSpPr>
          <p:nvPr>
            <p:ph type="ftr" sz="quarter" idx="13"/>
          </p:nvPr>
        </p:nvSpPr>
        <p:spPr>
          <a:xfrm>
            <a:off x="3028950" y="6356353"/>
            <a:ext cx="3086100" cy="365125"/>
          </a:xfrm>
          <a:prstGeom prst="rect">
            <a:avLst/>
          </a:prstGeom>
        </p:spPr>
        <p:txBody>
          <a:bodyPr/>
          <a:lstStyle>
            <a:lvl1pPr algn="ctr">
              <a:defRPr baseline="0">
                <a:solidFill>
                  <a:schemeClr val="bg1"/>
                </a:solidFill>
              </a:defRPr>
            </a:lvl1pPr>
          </a:lstStyle>
          <a:p>
            <a:r>
              <a:rPr lang="en-US" dirty="0"/>
              <a:t>###</a:t>
            </a:r>
            <a:endParaRPr lang="en-US" dirty="0">
              <a:solidFill>
                <a:schemeClr val="bg1"/>
              </a:solidFill>
            </a:endParaRPr>
          </a:p>
        </p:txBody>
      </p:sp>
    </p:spTree>
    <p:extLst>
      <p:ext uri="{BB962C8B-B14F-4D97-AF65-F5344CB8AC3E}">
        <p14:creationId xmlns:p14="http://schemas.microsoft.com/office/powerpoint/2010/main" val="54901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lvl1pPr algn="ctr">
              <a:defRPr baseline="0">
                <a:solidFill>
                  <a:schemeClr val="bg1"/>
                </a:solidFill>
              </a:defRPr>
            </a:lvl1pPr>
          </a:lstStyle>
          <a:p>
            <a:r>
              <a:rPr lang="en-US" dirty="0"/>
              <a:t>###</a:t>
            </a:r>
            <a:endParaRPr lang="en-US" dirty="0">
              <a:solidFill>
                <a:schemeClr val="bg1"/>
              </a:solidFill>
            </a:endParaRPr>
          </a:p>
        </p:txBody>
      </p:sp>
    </p:spTree>
    <p:extLst>
      <p:ext uri="{BB962C8B-B14F-4D97-AF65-F5344CB8AC3E}">
        <p14:creationId xmlns:p14="http://schemas.microsoft.com/office/powerpoint/2010/main" val="27070488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lvl1pPr algn="ctr">
              <a:defRPr baseline="0">
                <a:solidFill>
                  <a:schemeClr val="bg1"/>
                </a:solidFill>
              </a:defRPr>
            </a:lvl1pPr>
          </a:lstStyle>
          <a:p>
            <a:r>
              <a:rPr lang="en-US" dirty="0">
                <a:solidFill>
                  <a:schemeClr val="bg1"/>
                </a:solidFill>
              </a:rPr>
              <a:t>###</a:t>
            </a:r>
          </a:p>
        </p:txBody>
      </p:sp>
    </p:spTree>
    <p:extLst>
      <p:ext uri="{BB962C8B-B14F-4D97-AF65-F5344CB8AC3E}">
        <p14:creationId xmlns:p14="http://schemas.microsoft.com/office/powerpoint/2010/main" val="5623002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4" y="438916"/>
            <a:ext cx="8089901" cy="705129"/>
          </a:xfrm>
          <a:prstGeom prst="rect">
            <a:avLst/>
          </a:prstGeo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1563752"/>
            <a:ext cx="8325548" cy="4011502"/>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9658422C-2E62-944E-BF5C-BDADF326E315}"/>
              </a:ext>
            </a:extLst>
          </p:cNvPr>
          <p:cNvSpPr>
            <a:spLocks noGrp="1"/>
          </p:cNvSpPr>
          <p:nvPr>
            <p:ph type="dt" sz="half" idx="10"/>
          </p:nvPr>
        </p:nvSpPr>
        <p:spPr>
          <a:xfrm>
            <a:off x="661375" y="6356353"/>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12" name="Footer Placeholder 4">
            <a:extLst>
              <a:ext uri="{FF2B5EF4-FFF2-40B4-BE49-F238E27FC236}">
                <a16:creationId xmlns:a16="http://schemas.microsoft.com/office/drawing/2014/main" id="{77D7AB4C-CE06-DB44-B95E-5F09F8C9F6A2}"/>
              </a:ext>
            </a:extLst>
          </p:cNvPr>
          <p:cNvSpPr>
            <a:spLocks noGrp="1"/>
          </p:cNvSpPr>
          <p:nvPr>
            <p:ph type="ftr" sz="quarter" idx="11"/>
          </p:nvPr>
        </p:nvSpPr>
        <p:spPr>
          <a:xfrm>
            <a:off x="3028950" y="6356353"/>
            <a:ext cx="3086100" cy="365125"/>
          </a:xfrm>
          <a:prstGeom prst="rect">
            <a:avLst/>
          </a:prstGeom>
        </p:spPr>
        <p:txBody>
          <a:bodyPr/>
          <a:lstStyle>
            <a:lvl1pPr algn="ctr">
              <a:defRPr baseline="0">
                <a:solidFill>
                  <a:schemeClr val="bg1"/>
                </a:solidFill>
              </a:defRPr>
            </a:lvl1pPr>
          </a:lstStyle>
          <a:p>
            <a:r>
              <a:rPr lang="en-US" dirty="0">
                <a:solidFill>
                  <a:schemeClr val="bg1"/>
                </a:solidFill>
              </a:rPr>
              <a:t>###</a:t>
            </a:r>
          </a:p>
        </p:txBody>
      </p:sp>
    </p:spTree>
    <p:extLst>
      <p:ext uri="{BB962C8B-B14F-4D97-AF65-F5344CB8AC3E}">
        <p14:creationId xmlns:p14="http://schemas.microsoft.com/office/powerpoint/2010/main" val="239918033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4346" y="427052"/>
            <a:ext cx="8234362" cy="705129"/>
          </a:xfrm>
          <a:prstGeom prst="rect">
            <a:avLst/>
          </a:prstGeo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484346" y="1866033"/>
            <a:ext cx="3989387"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484346" y="1307516"/>
            <a:ext cx="8234362" cy="383182"/>
          </a:xfrm>
          <a:prstGeom prst="rect">
            <a:avLst/>
          </a:prstGeo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705509" y="1860102"/>
            <a:ext cx="4013199"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263FAE38-FB47-C140-B44E-F7713E92DD67}"/>
              </a:ext>
            </a:extLst>
          </p:cNvPr>
          <p:cNvSpPr>
            <a:spLocks noGrp="1"/>
          </p:cNvSpPr>
          <p:nvPr>
            <p:ph type="dt" sz="half" idx="12"/>
          </p:nvPr>
        </p:nvSpPr>
        <p:spPr>
          <a:xfrm>
            <a:off x="661375" y="6356353"/>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14" name="Footer Placeholder 4">
            <a:extLst>
              <a:ext uri="{FF2B5EF4-FFF2-40B4-BE49-F238E27FC236}">
                <a16:creationId xmlns:a16="http://schemas.microsoft.com/office/drawing/2014/main" id="{AB92C6D2-FE87-F54F-BACB-41FA2D61B6F2}"/>
              </a:ext>
            </a:extLst>
          </p:cNvPr>
          <p:cNvSpPr>
            <a:spLocks noGrp="1"/>
          </p:cNvSpPr>
          <p:nvPr>
            <p:ph type="ftr" sz="quarter" idx="13"/>
          </p:nvPr>
        </p:nvSpPr>
        <p:spPr>
          <a:xfrm>
            <a:off x="3028950" y="6356353"/>
            <a:ext cx="3086100" cy="365125"/>
          </a:xfrm>
          <a:prstGeom prst="rect">
            <a:avLst/>
          </a:prstGeom>
        </p:spPr>
        <p:txBody>
          <a:bodyPr/>
          <a:lstStyle>
            <a:lvl1pPr algn="ctr">
              <a:defRPr baseline="0">
                <a:solidFill>
                  <a:schemeClr val="bg1"/>
                </a:solidFill>
              </a:defRPr>
            </a:lvl1pPr>
          </a:lstStyle>
          <a:p>
            <a:r>
              <a:rPr lang="en-US" dirty="0">
                <a:solidFill>
                  <a:schemeClr val="bg1"/>
                </a:solidFill>
              </a:rPr>
              <a:t>###</a:t>
            </a:r>
          </a:p>
        </p:txBody>
      </p:sp>
    </p:spTree>
    <p:extLst>
      <p:ext uri="{BB962C8B-B14F-4D97-AF65-F5344CB8AC3E}">
        <p14:creationId xmlns:p14="http://schemas.microsoft.com/office/powerpoint/2010/main" val="219890887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000057"/>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220977"/>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3"/>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lvl1pPr algn="ctr">
              <a:defRPr baseline="0">
                <a:solidFill>
                  <a:schemeClr val="bg1"/>
                </a:solidFill>
              </a:defRPr>
            </a:lvl1pPr>
          </a:lstStyle>
          <a:p>
            <a:pPr algn="ctr"/>
            <a:r>
              <a:rPr lang="en-US" dirty="0"/>
              <a:t>###</a:t>
            </a:r>
          </a:p>
        </p:txBody>
      </p:sp>
    </p:spTree>
    <p:extLst>
      <p:ext uri="{BB962C8B-B14F-4D97-AF65-F5344CB8AC3E}">
        <p14:creationId xmlns:p14="http://schemas.microsoft.com/office/powerpoint/2010/main" val="2823112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lvl1pPr algn="ctr">
              <a:defRPr baseline="0">
                <a:solidFill>
                  <a:schemeClr val="bg1"/>
                </a:solidFill>
              </a:defRPr>
            </a:lvl1pPr>
          </a:lstStyle>
          <a:p>
            <a:pPr algn="ctr"/>
            <a:r>
              <a:rPr lang="en-US" dirty="0"/>
              <a:t>###</a:t>
            </a:r>
          </a:p>
        </p:txBody>
      </p:sp>
    </p:spTree>
    <p:extLst>
      <p:ext uri="{BB962C8B-B14F-4D97-AF65-F5344CB8AC3E}">
        <p14:creationId xmlns:p14="http://schemas.microsoft.com/office/powerpoint/2010/main" val="4198205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1D730C-AA0F-1149-B04B-96AEAA4CAF80}"/>
              </a:ext>
            </a:extLst>
          </p:cNvPr>
          <p:cNvSpPr>
            <a:spLocks noGrp="1"/>
          </p:cNvSpPr>
          <p:nvPr>
            <p:ph type="body" sz="quarter" idx="10" hasCustomPrompt="1"/>
          </p:nvPr>
        </p:nvSpPr>
        <p:spPr>
          <a:xfrm>
            <a:off x="503859" y="536084"/>
            <a:ext cx="8136905" cy="1014999"/>
          </a:xfrm>
          <a:prstGeom prst="rect">
            <a:avLst/>
          </a:prstGeom>
        </p:spPr>
        <p:txBody>
          <a:bodyPr anchor="b"/>
          <a:lstStyle>
            <a:lvl1pPr marL="0" indent="0">
              <a:buNone/>
              <a:defRPr sz="3600" b="1" i="0">
                <a:latin typeface="Helvetica" pitchFamily="2" charset="0"/>
              </a:defRPr>
            </a:lvl1pPr>
          </a:lstStyle>
          <a:p>
            <a:pPr lvl="0"/>
            <a:r>
              <a:rPr lang="en-US" dirty="0"/>
              <a:t>Bullet List Slide</a:t>
            </a:r>
          </a:p>
        </p:txBody>
      </p:sp>
      <p:sp>
        <p:nvSpPr>
          <p:cNvPr id="7" name="Text Placeholder 6">
            <a:extLst>
              <a:ext uri="{FF2B5EF4-FFF2-40B4-BE49-F238E27FC236}">
                <a16:creationId xmlns:a16="http://schemas.microsoft.com/office/drawing/2014/main" id="{6DB6354A-9A5E-1543-94E0-E03526161BED}"/>
              </a:ext>
            </a:extLst>
          </p:cNvPr>
          <p:cNvSpPr>
            <a:spLocks noGrp="1"/>
          </p:cNvSpPr>
          <p:nvPr>
            <p:ph type="body" sz="quarter" idx="11"/>
          </p:nvPr>
        </p:nvSpPr>
        <p:spPr>
          <a:xfrm>
            <a:off x="503547" y="1952313"/>
            <a:ext cx="8136905" cy="3751263"/>
          </a:xfrm>
          <a:prstGeom prst="rect">
            <a:avLst/>
          </a:prstGeom>
        </p:spPr>
        <p:txBody>
          <a:bodyPr/>
          <a:lstStyle>
            <a:lvl1pPr>
              <a:buClr>
                <a:schemeClr val="accent1"/>
              </a:buClr>
              <a:defRPr sz="2000" b="0" i="0">
                <a:latin typeface="Helvetica" pitchFamily="2" charset="0"/>
              </a:defRPr>
            </a:lvl1pPr>
            <a:lvl2pPr marL="685800" marR="0" indent="-22860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Char char="•"/>
              <a:tabLst/>
              <a:defRPr sz="1800"/>
            </a:lvl2pPr>
            <a:lvl3pPr marL="1200150" indent="-285750">
              <a:buClr>
                <a:schemeClr val="accent1"/>
              </a:buClr>
              <a:buFont typeface="Arial" panose="020B0604020202020204" pitchFamily="34" charset="0"/>
              <a:buChar char="•"/>
              <a:defRPr sz="1600"/>
            </a:lvl3pPr>
          </a:lstStyle>
          <a:p>
            <a:pPr lvl="0"/>
            <a:r>
              <a:rPr lang="en-US" dirty="0"/>
              <a:t>Click to edit Master text style</a:t>
            </a:r>
          </a:p>
          <a:p>
            <a:pPr lvl="1"/>
            <a:r>
              <a:rPr lang="en-US" dirty="0"/>
              <a:t>Click to edit Master text style</a:t>
            </a:r>
          </a:p>
          <a:p>
            <a:pPr lvl="2"/>
            <a:r>
              <a:rPr lang="en-US" dirty="0"/>
              <a:t>Click to edit Master text style</a:t>
            </a:r>
          </a:p>
        </p:txBody>
      </p:sp>
      <p:sp>
        <p:nvSpPr>
          <p:cNvPr id="4" name="Date Placeholder 3">
            <a:extLst>
              <a:ext uri="{FF2B5EF4-FFF2-40B4-BE49-F238E27FC236}">
                <a16:creationId xmlns:a16="http://schemas.microsoft.com/office/drawing/2014/main" id="{FB03CEDD-9418-1049-9890-227972EE30CD}"/>
              </a:ext>
            </a:extLst>
          </p:cNvPr>
          <p:cNvSpPr>
            <a:spLocks noGrp="1"/>
          </p:cNvSpPr>
          <p:nvPr>
            <p:ph type="dt" sz="half" idx="12"/>
          </p:nvPr>
        </p:nvSpPr>
        <p:spPr>
          <a:xfrm>
            <a:off x="6457950" y="6356352"/>
            <a:ext cx="2057400" cy="365125"/>
          </a:xfrm>
          <a:prstGeom prst="rect">
            <a:avLst/>
          </a:prstGeom>
        </p:spPr>
        <p:txBody>
          <a:bodyPr/>
          <a:lstStyle/>
          <a:p>
            <a:fld id="{9C3DCBA6-4D75-7A45-9180-8DB4C9AFAB82}" type="datetimeFigureOut">
              <a:rPr lang="en-US" smtClean="0"/>
              <a:t>12/29/21</a:t>
            </a:fld>
            <a:endParaRPr lang="en-US"/>
          </a:p>
        </p:txBody>
      </p:sp>
      <p:sp>
        <p:nvSpPr>
          <p:cNvPr id="6" name="Footer Placeholder 4">
            <a:extLst>
              <a:ext uri="{FF2B5EF4-FFF2-40B4-BE49-F238E27FC236}">
                <a16:creationId xmlns:a16="http://schemas.microsoft.com/office/drawing/2014/main" id="{C46D7A03-FC4E-DB4A-87B5-81C74BBDE544}"/>
              </a:ext>
            </a:extLst>
          </p:cNvPr>
          <p:cNvSpPr>
            <a:spLocks noGrp="1"/>
          </p:cNvSpPr>
          <p:nvPr>
            <p:ph type="ftr" sz="quarter" idx="13"/>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1831967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7950" y="6356352"/>
            <a:ext cx="2057400" cy="365125"/>
          </a:xfrm>
          <a:prstGeom prst="rect">
            <a:avLst/>
          </a:prstGeom>
        </p:spPr>
        <p:txBody>
          <a:bodyPr/>
          <a:lstStyle/>
          <a:p>
            <a:fld id="{9C3DCBA6-4D75-7A45-9180-8DB4C9AFAB82}" type="datetimeFigureOut">
              <a:rPr lang="en-US" smtClean="0"/>
              <a:t>12/29/21</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2515011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011" y="663244"/>
            <a:ext cx="8403852" cy="705129"/>
          </a:xfrm>
          <a:prstGeom prst="rect">
            <a:avLst/>
          </a:prstGeo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358011" y="1717152"/>
            <a:ext cx="8403852" cy="4011502"/>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p:cNvSpPr>
            <a:spLocks noGrp="1"/>
          </p:cNvSpPr>
          <p:nvPr>
            <p:ph type="sldNum" sz="quarter" idx="4"/>
          </p:nvPr>
        </p:nvSpPr>
        <p:spPr>
          <a:xfrm>
            <a:off x="358011" y="6453507"/>
            <a:ext cx="246061" cy="155233"/>
          </a:xfrm>
          <a:prstGeom prst="rect">
            <a:avLst/>
          </a:prstGeom>
        </p:spPr>
        <p:txBody>
          <a:bodyPr vert="horz" wrap="square" lIns="0" tIns="0" rIns="0" bIns="0" rtlCol="0" anchor="b" anchorCtr="0"/>
          <a:lstStyle>
            <a:lvl1pPr algn="l">
              <a:defRPr sz="675" i="0">
                <a:solidFill>
                  <a:schemeClr val="tx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sp>
        <p:nvSpPr>
          <p:cNvPr id="7" name="Date Placeholder 3">
            <a:extLst>
              <a:ext uri="{FF2B5EF4-FFF2-40B4-BE49-F238E27FC236}">
                <a16:creationId xmlns:a16="http://schemas.microsoft.com/office/drawing/2014/main" id="{35AE3725-F1BA-7443-8036-EBFD99787A12}"/>
              </a:ext>
            </a:extLst>
          </p:cNvPr>
          <p:cNvSpPr>
            <a:spLocks noGrp="1"/>
          </p:cNvSpPr>
          <p:nvPr>
            <p:ph type="dt" sz="half" idx="10"/>
          </p:nvPr>
        </p:nvSpPr>
        <p:spPr>
          <a:xfrm>
            <a:off x="6457950" y="6356352"/>
            <a:ext cx="2057400" cy="365125"/>
          </a:xfrm>
          <a:prstGeom prst="rect">
            <a:avLst/>
          </a:prstGeom>
        </p:spPr>
        <p:txBody>
          <a:bodyPr/>
          <a:lstStyle/>
          <a:p>
            <a:fld id="{9C3DCBA6-4D75-7A45-9180-8DB4C9AFAB82}" type="datetimeFigureOut">
              <a:rPr lang="en-US" smtClean="0"/>
              <a:t>12/29/21</a:t>
            </a:fld>
            <a:endParaRPr lang="en-US"/>
          </a:p>
        </p:txBody>
      </p:sp>
      <p:sp>
        <p:nvSpPr>
          <p:cNvPr id="11" name="Footer Placeholder 4">
            <a:extLst>
              <a:ext uri="{FF2B5EF4-FFF2-40B4-BE49-F238E27FC236}">
                <a16:creationId xmlns:a16="http://schemas.microsoft.com/office/drawing/2014/main" id="{EF894630-71E3-2A49-A957-3E782D65651D}"/>
              </a:ext>
            </a:extLst>
          </p:cNvPr>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212777267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E6FE6BFC-8768-A442-9803-B92C8C1692AF}"/>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8" name="Footer Placeholder 4">
            <a:extLst>
              <a:ext uri="{FF2B5EF4-FFF2-40B4-BE49-F238E27FC236}">
                <a16:creationId xmlns:a16="http://schemas.microsoft.com/office/drawing/2014/main" id="{1941D626-14CB-E744-A448-8FBDD1D4EB4A}"/>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24942379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1040" y="417567"/>
            <a:ext cx="8237668" cy="705129"/>
          </a:xfrm>
          <a:prstGeom prst="rect">
            <a:avLst/>
          </a:prstGeo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484346" y="1890700"/>
            <a:ext cx="3989387"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481040" y="1300058"/>
            <a:ext cx="8237668" cy="383182"/>
          </a:xfrm>
          <a:prstGeom prst="rect">
            <a:avLst/>
          </a:prstGeo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705509" y="1884769"/>
            <a:ext cx="4013199"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6"/>
          <p:cNvSpPr>
            <a:spLocks noGrp="1"/>
          </p:cNvSpPr>
          <p:nvPr>
            <p:ph type="sldNum" sz="quarter" idx="4"/>
          </p:nvPr>
        </p:nvSpPr>
        <p:spPr>
          <a:xfrm>
            <a:off x="358010" y="6453505"/>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
        <p:nvSpPr>
          <p:cNvPr id="13" name="Date Placeholder 3">
            <a:extLst>
              <a:ext uri="{FF2B5EF4-FFF2-40B4-BE49-F238E27FC236}">
                <a16:creationId xmlns:a16="http://schemas.microsoft.com/office/drawing/2014/main" id="{C51BC30C-CA78-FA48-9122-588054EC4F2C}"/>
              </a:ext>
            </a:extLst>
          </p:cNvPr>
          <p:cNvSpPr>
            <a:spLocks noGrp="1"/>
          </p:cNvSpPr>
          <p:nvPr>
            <p:ph type="dt" sz="half" idx="12"/>
          </p:nvPr>
        </p:nvSpPr>
        <p:spPr>
          <a:xfrm>
            <a:off x="6457950" y="6356352"/>
            <a:ext cx="2057400" cy="365125"/>
          </a:xfrm>
          <a:prstGeom prst="rect">
            <a:avLst/>
          </a:prstGeom>
        </p:spPr>
        <p:txBody>
          <a:bodyPr/>
          <a:lstStyle/>
          <a:p>
            <a:fld id="{9C3DCBA6-4D75-7A45-9180-8DB4C9AFAB82}" type="datetimeFigureOut">
              <a:rPr lang="en-US" smtClean="0"/>
              <a:t>12/29/21</a:t>
            </a:fld>
            <a:endParaRPr lang="en-US"/>
          </a:p>
        </p:txBody>
      </p:sp>
      <p:sp>
        <p:nvSpPr>
          <p:cNvPr id="14" name="Footer Placeholder 4">
            <a:extLst>
              <a:ext uri="{FF2B5EF4-FFF2-40B4-BE49-F238E27FC236}">
                <a16:creationId xmlns:a16="http://schemas.microsoft.com/office/drawing/2014/main" id="{A5EE3B0D-9D8E-814E-909A-7EA4D2AF6CFD}"/>
              </a:ext>
            </a:extLst>
          </p:cNvPr>
          <p:cNvSpPr>
            <a:spLocks noGrp="1"/>
          </p:cNvSpPr>
          <p:nvPr>
            <p:ph type="ftr" sz="quarter" idx="13"/>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316984934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945466"/>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32718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53188" y="6356352"/>
            <a:ext cx="2057400" cy="365125"/>
          </a:xfrm>
          <a:prstGeom prst="rect">
            <a:avLst/>
          </a:prstGeom>
        </p:spPr>
        <p:txBody>
          <a:bodyPr/>
          <a:lstStyle/>
          <a:p>
            <a:fld id="{9C3DCBA6-4D75-7A45-9180-8DB4C9AFAB82}" type="datetimeFigureOut">
              <a:rPr lang="en-US" smtClean="0"/>
              <a:t>12/29/21</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1336714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1657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1657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457950" y="6356353"/>
            <a:ext cx="2057400" cy="365125"/>
          </a:xfrm>
          <a:prstGeom prst="rect">
            <a:avLst/>
          </a:prstGeom>
        </p:spPr>
        <p:txBody>
          <a:bodyPr/>
          <a:lstStyle/>
          <a:p>
            <a:fld id="{9C3DCBA6-4D75-7A45-9180-8DB4C9AFAB82}" type="datetimeFigureOut">
              <a:rPr lang="en-US" smtClean="0"/>
              <a:t>12/29/21</a:t>
            </a:fld>
            <a:endParaRPr 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21901094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3DBCAA-A81F-9E46-99E6-EC94EC187D9F}"/>
              </a:ext>
            </a:extLst>
          </p:cNvPr>
          <p:cNvSpPr>
            <a:spLocks noGrp="1"/>
          </p:cNvSpPr>
          <p:nvPr>
            <p:ph type="body" sz="quarter" idx="10" hasCustomPrompt="1"/>
          </p:nvPr>
        </p:nvSpPr>
        <p:spPr>
          <a:xfrm>
            <a:off x="503858" y="577850"/>
            <a:ext cx="8136283" cy="914400"/>
          </a:xfrm>
          <a:prstGeom prst="rect">
            <a:avLst/>
          </a:prstGeom>
        </p:spPr>
        <p:txBody>
          <a:bodyPr anchor="b"/>
          <a:lstStyle>
            <a:lvl1pPr marL="0" indent="0">
              <a:buNone/>
              <a:defRPr sz="3200" b="1" i="0">
                <a:latin typeface="Helvetica" pitchFamily="2" charset="0"/>
              </a:defRPr>
            </a:lvl1pPr>
          </a:lstStyle>
          <a:p>
            <a:pPr lvl="0"/>
            <a:r>
              <a:rPr lang="en-US" dirty="0"/>
              <a:t>Two Column Content Slide</a:t>
            </a:r>
          </a:p>
        </p:txBody>
      </p:sp>
      <p:sp>
        <p:nvSpPr>
          <p:cNvPr id="7" name="TextBox 6">
            <a:extLst>
              <a:ext uri="{FF2B5EF4-FFF2-40B4-BE49-F238E27FC236}">
                <a16:creationId xmlns:a16="http://schemas.microsoft.com/office/drawing/2014/main" id="{D145B089-E50B-6D4A-B207-4971D2102661}"/>
              </a:ext>
            </a:extLst>
          </p:cNvPr>
          <p:cNvSpPr txBox="1"/>
          <p:nvPr userDrawn="1"/>
        </p:nvSpPr>
        <p:spPr>
          <a:xfrm>
            <a:off x="1405813" y="329682"/>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9" name="Text Placeholder 8">
            <a:extLst>
              <a:ext uri="{FF2B5EF4-FFF2-40B4-BE49-F238E27FC236}">
                <a16:creationId xmlns:a16="http://schemas.microsoft.com/office/drawing/2014/main" id="{2C70ABB7-A3C6-5B49-B24D-98756C1B0B80}"/>
              </a:ext>
            </a:extLst>
          </p:cNvPr>
          <p:cNvSpPr>
            <a:spLocks noGrp="1"/>
          </p:cNvSpPr>
          <p:nvPr>
            <p:ph type="body" sz="quarter" idx="11" hasCustomPrompt="1"/>
          </p:nvPr>
        </p:nvSpPr>
        <p:spPr>
          <a:xfrm>
            <a:off x="503854" y="1974730"/>
            <a:ext cx="3732241"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11" name="Text Placeholder 8">
            <a:extLst>
              <a:ext uri="{FF2B5EF4-FFF2-40B4-BE49-F238E27FC236}">
                <a16:creationId xmlns:a16="http://schemas.microsoft.com/office/drawing/2014/main" id="{FC855AD0-2280-E249-AB76-F1A81655D4F3}"/>
              </a:ext>
            </a:extLst>
          </p:cNvPr>
          <p:cNvSpPr>
            <a:spLocks noGrp="1"/>
          </p:cNvSpPr>
          <p:nvPr>
            <p:ph type="body" sz="quarter" idx="12" hasCustomPrompt="1"/>
          </p:nvPr>
        </p:nvSpPr>
        <p:spPr>
          <a:xfrm>
            <a:off x="4907899" y="1974730"/>
            <a:ext cx="3732242"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6" name="Date Placeholder 3">
            <a:extLst>
              <a:ext uri="{FF2B5EF4-FFF2-40B4-BE49-F238E27FC236}">
                <a16:creationId xmlns:a16="http://schemas.microsoft.com/office/drawing/2014/main" id="{6D61E3F6-3816-EE44-AB22-E9088ACCBB70}"/>
              </a:ext>
            </a:extLst>
          </p:cNvPr>
          <p:cNvSpPr>
            <a:spLocks noGrp="1"/>
          </p:cNvSpPr>
          <p:nvPr>
            <p:ph type="dt" sz="half" idx="13"/>
          </p:nvPr>
        </p:nvSpPr>
        <p:spPr>
          <a:xfrm>
            <a:off x="6457950" y="6356352"/>
            <a:ext cx="2057400" cy="365125"/>
          </a:xfrm>
          <a:prstGeom prst="rect">
            <a:avLst/>
          </a:prstGeom>
        </p:spPr>
        <p:txBody>
          <a:bodyPr/>
          <a:lstStyle/>
          <a:p>
            <a:fld id="{9C3DCBA6-4D75-7A45-9180-8DB4C9AFAB82}" type="datetimeFigureOut">
              <a:rPr lang="en-US" smtClean="0"/>
              <a:t>12/29/21</a:t>
            </a:fld>
            <a:endParaRPr lang="en-US"/>
          </a:p>
        </p:txBody>
      </p:sp>
      <p:sp>
        <p:nvSpPr>
          <p:cNvPr id="8" name="Footer Placeholder 4">
            <a:extLst>
              <a:ext uri="{FF2B5EF4-FFF2-40B4-BE49-F238E27FC236}">
                <a16:creationId xmlns:a16="http://schemas.microsoft.com/office/drawing/2014/main" id="{FFB770A7-6FF8-0448-924D-340E4FE99A16}"/>
              </a:ext>
            </a:extLst>
          </p:cNvPr>
          <p:cNvSpPr>
            <a:spLocks noGrp="1"/>
          </p:cNvSpPr>
          <p:nvPr>
            <p:ph type="ftr" sz="quarter" idx="14"/>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23684473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82839-5C7E-3647-B923-7419B62A994A}"/>
              </a:ext>
            </a:extLst>
          </p:cNvPr>
          <p:cNvSpPr txBox="1"/>
          <p:nvPr userDrawn="1"/>
        </p:nvSpPr>
        <p:spPr>
          <a:xfrm>
            <a:off x="5865846" y="3918857"/>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5" name="Text Placeholder 4">
            <a:extLst>
              <a:ext uri="{FF2B5EF4-FFF2-40B4-BE49-F238E27FC236}">
                <a16:creationId xmlns:a16="http://schemas.microsoft.com/office/drawing/2014/main" id="{BE1244CE-C906-974C-9E76-3828E44C8953}"/>
              </a:ext>
            </a:extLst>
          </p:cNvPr>
          <p:cNvSpPr>
            <a:spLocks noGrp="1"/>
          </p:cNvSpPr>
          <p:nvPr>
            <p:ph type="body" sz="quarter" idx="10" hasCustomPrompt="1"/>
          </p:nvPr>
        </p:nvSpPr>
        <p:spPr>
          <a:xfrm>
            <a:off x="7452698" y="93079"/>
            <a:ext cx="1609725" cy="336550"/>
          </a:xfrm>
          <a:prstGeom prst="rect">
            <a:avLst/>
          </a:prstGeom>
        </p:spPr>
        <p:txBody>
          <a:bodyPr/>
          <a:lstStyle>
            <a:lvl1pPr marL="0" indent="0" algn="r">
              <a:buNone/>
              <a:defRPr sz="1200" b="0" i="0">
                <a:latin typeface="Helvetica" pitchFamily="2" charset="0"/>
              </a:defRPr>
            </a:lvl1pPr>
          </a:lstStyle>
          <a:p>
            <a:pPr lvl="0"/>
            <a:r>
              <a:rPr lang="en-US" dirty="0"/>
              <a:t>Date</a:t>
            </a:r>
          </a:p>
        </p:txBody>
      </p:sp>
      <p:sp>
        <p:nvSpPr>
          <p:cNvPr id="7" name="Text Placeholder 6">
            <a:extLst>
              <a:ext uri="{FF2B5EF4-FFF2-40B4-BE49-F238E27FC236}">
                <a16:creationId xmlns:a16="http://schemas.microsoft.com/office/drawing/2014/main" id="{01C30B9D-AE1E-BB4A-9124-55292AA4782D}"/>
              </a:ext>
            </a:extLst>
          </p:cNvPr>
          <p:cNvSpPr>
            <a:spLocks noGrp="1"/>
          </p:cNvSpPr>
          <p:nvPr>
            <p:ph type="body" sz="quarter" idx="11" hasCustomPrompt="1"/>
          </p:nvPr>
        </p:nvSpPr>
        <p:spPr>
          <a:xfrm>
            <a:off x="538046" y="1924081"/>
            <a:ext cx="8067907" cy="958850"/>
          </a:xfrm>
          <a:prstGeom prst="rect">
            <a:avLst/>
          </a:prstGeom>
        </p:spPr>
        <p:txBody>
          <a:bodyPr anchor="b"/>
          <a:lstStyle>
            <a:lvl1pPr marL="0" indent="0" algn="ctr">
              <a:buNone/>
              <a:defRPr sz="4000" b="1" i="0">
                <a:latin typeface="Helvetica" pitchFamily="2" charset="0"/>
              </a:defRPr>
            </a:lvl1pPr>
          </a:lstStyle>
          <a:p>
            <a:pPr lvl="0"/>
            <a:r>
              <a:rPr lang="en-US" dirty="0"/>
              <a:t>Branded Title Slide</a:t>
            </a:r>
          </a:p>
        </p:txBody>
      </p:sp>
      <p:sp>
        <p:nvSpPr>
          <p:cNvPr id="9" name="Text Placeholder 8">
            <a:extLst>
              <a:ext uri="{FF2B5EF4-FFF2-40B4-BE49-F238E27FC236}">
                <a16:creationId xmlns:a16="http://schemas.microsoft.com/office/drawing/2014/main" id="{502258F6-DADE-8449-A37C-A65F76D64260}"/>
              </a:ext>
            </a:extLst>
          </p:cNvPr>
          <p:cNvSpPr>
            <a:spLocks noGrp="1"/>
          </p:cNvSpPr>
          <p:nvPr>
            <p:ph type="body" sz="quarter" idx="12" hasCustomPrompt="1"/>
          </p:nvPr>
        </p:nvSpPr>
        <p:spPr>
          <a:xfrm>
            <a:off x="1597817" y="3649935"/>
            <a:ext cx="5948363" cy="1454895"/>
          </a:xfrm>
          <a:prstGeom prst="rect">
            <a:avLst/>
          </a:prstGeom>
        </p:spPr>
        <p:txBody>
          <a:bodyPr/>
          <a:lstStyle>
            <a:lvl1pPr marL="0" indent="0" algn="ctr">
              <a:buNone/>
              <a:defRPr sz="2800" b="0" i="0">
                <a:latin typeface="Helvetica" pitchFamily="2" charset="0"/>
              </a:defRPr>
            </a:lvl1pPr>
          </a:lstStyle>
          <a:p>
            <a:pPr lvl="0"/>
            <a:r>
              <a:rPr lang="en-US" dirty="0"/>
              <a:t>Subtitle Here</a:t>
            </a:r>
          </a:p>
        </p:txBody>
      </p:sp>
      <p:sp>
        <p:nvSpPr>
          <p:cNvPr id="6" name="Date Placeholder 3">
            <a:extLst>
              <a:ext uri="{FF2B5EF4-FFF2-40B4-BE49-F238E27FC236}">
                <a16:creationId xmlns:a16="http://schemas.microsoft.com/office/drawing/2014/main" id="{C4CB3B7E-0B50-F449-B646-C430E37232D5}"/>
              </a:ext>
            </a:extLst>
          </p:cNvPr>
          <p:cNvSpPr>
            <a:spLocks noGrp="1"/>
          </p:cNvSpPr>
          <p:nvPr>
            <p:ph type="dt" sz="half" idx="13"/>
          </p:nvPr>
        </p:nvSpPr>
        <p:spPr>
          <a:xfrm>
            <a:off x="6457950" y="6356352"/>
            <a:ext cx="2057400" cy="365125"/>
          </a:xfrm>
          <a:prstGeom prst="rect">
            <a:avLst/>
          </a:prstGeom>
        </p:spPr>
        <p:txBody>
          <a:bodyPr/>
          <a:lstStyle/>
          <a:p>
            <a:fld id="{9C3DCBA6-4D75-7A45-9180-8DB4C9AFAB82}" type="datetimeFigureOut">
              <a:rPr lang="en-US" smtClean="0"/>
              <a:t>12/29/21</a:t>
            </a:fld>
            <a:endParaRPr lang="en-US"/>
          </a:p>
        </p:txBody>
      </p:sp>
      <p:sp>
        <p:nvSpPr>
          <p:cNvPr id="8" name="Footer Placeholder 4">
            <a:extLst>
              <a:ext uri="{FF2B5EF4-FFF2-40B4-BE49-F238E27FC236}">
                <a16:creationId xmlns:a16="http://schemas.microsoft.com/office/drawing/2014/main" id="{B1F1950D-B32E-9048-BE22-4E7D220716A9}"/>
              </a:ext>
            </a:extLst>
          </p:cNvPr>
          <p:cNvSpPr>
            <a:spLocks noGrp="1"/>
          </p:cNvSpPr>
          <p:nvPr>
            <p:ph type="ftr" sz="quarter" idx="14"/>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39844181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513BF7B-6781-2F44-B95F-46E8E8DDFCBA}"/>
              </a:ext>
            </a:extLst>
          </p:cNvPr>
          <p:cNvSpPr>
            <a:spLocks noGrp="1"/>
          </p:cNvSpPr>
          <p:nvPr>
            <p:ph type="body" sz="quarter" idx="10" hasCustomPrompt="1"/>
          </p:nvPr>
        </p:nvSpPr>
        <p:spPr>
          <a:xfrm>
            <a:off x="503858" y="348363"/>
            <a:ext cx="8136283" cy="975729"/>
          </a:xfrm>
          <a:prstGeom prst="rect">
            <a:avLst/>
          </a:prstGeom>
        </p:spPr>
        <p:txBody>
          <a:bodyPr anchor="b"/>
          <a:lstStyle>
            <a:lvl1pPr marL="0" indent="0">
              <a:buNone/>
              <a:defRPr sz="3200" b="1" i="0">
                <a:latin typeface="Helvetica" pitchFamily="2" charset="0"/>
              </a:defRPr>
            </a:lvl1pPr>
          </a:lstStyle>
          <a:p>
            <a:pPr lvl="0"/>
            <a:r>
              <a:rPr lang="en-US" dirty="0"/>
              <a:t>Blank Content Slide</a:t>
            </a:r>
          </a:p>
        </p:txBody>
      </p:sp>
      <p:sp>
        <p:nvSpPr>
          <p:cNvPr id="3" name="Date Placeholder 3">
            <a:extLst>
              <a:ext uri="{FF2B5EF4-FFF2-40B4-BE49-F238E27FC236}">
                <a16:creationId xmlns:a16="http://schemas.microsoft.com/office/drawing/2014/main" id="{45EB1F3C-9F29-2643-92D2-59EA6304D728}"/>
              </a:ext>
            </a:extLst>
          </p:cNvPr>
          <p:cNvSpPr>
            <a:spLocks noGrp="1"/>
          </p:cNvSpPr>
          <p:nvPr>
            <p:ph type="dt" sz="half" idx="11"/>
          </p:nvPr>
        </p:nvSpPr>
        <p:spPr>
          <a:xfrm>
            <a:off x="6457950" y="6356352"/>
            <a:ext cx="2057400" cy="365125"/>
          </a:xfrm>
          <a:prstGeom prst="rect">
            <a:avLst/>
          </a:prstGeom>
        </p:spPr>
        <p:txBody>
          <a:bodyPr/>
          <a:lstStyle/>
          <a:p>
            <a:fld id="{9C3DCBA6-4D75-7A45-9180-8DB4C9AFAB82}" type="datetimeFigureOut">
              <a:rPr lang="en-US" smtClean="0"/>
              <a:t>12/29/21</a:t>
            </a:fld>
            <a:endParaRPr lang="en-US"/>
          </a:p>
        </p:txBody>
      </p:sp>
      <p:sp>
        <p:nvSpPr>
          <p:cNvPr id="5" name="Footer Placeholder 4">
            <a:extLst>
              <a:ext uri="{FF2B5EF4-FFF2-40B4-BE49-F238E27FC236}">
                <a16:creationId xmlns:a16="http://schemas.microsoft.com/office/drawing/2014/main" id="{0CBFEE37-EDC1-9640-BFD9-8287BB575237}"/>
              </a:ext>
            </a:extLst>
          </p:cNvPr>
          <p:cNvSpPr>
            <a:spLocks noGrp="1"/>
          </p:cNvSpPr>
          <p:nvPr>
            <p:ph type="ftr" sz="quarter" idx="12"/>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23527118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82839-5C7E-3647-B923-7419B62A994A}"/>
              </a:ext>
            </a:extLst>
          </p:cNvPr>
          <p:cNvSpPr txBox="1"/>
          <p:nvPr userDrawn="1"/>
        </p:nvSpPr>
        <p:spPr>
          <a:xfrm>
            <a:off x="5865846" y="3918857"/>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7" name="Text Placeholder 6">
            <a:extLst>
              <a:ext uri="{FF2B5EF4-FFF2-40B4-BE49-F238E27FC236}">
                <a16:creationId xmlns:a16="http://schemas.microsoft.com/office/drawing/2014/main" id="{01C30B9D-AE1E-BB4A-9124-55292AA4782D}"/>
              </a:ext>
            </a:extLst>
          </p:cNvPr>
          <p:cNvSpPr>
            <a:spLocks noGrp="1"/>
          </p:cNvSpPr>
          <p:nvPr>
            <p:ph type="body" sz="quarter" idx="11" hasCustomPrompt="1"/>
          </p:nvPr>
        </p:nvSpPr>
        <p:spPr>
          <a:xfrm>
            <a:off x="538046" y="1993979"/>
            <a:ext cx="8067907" cy="958850"/>
          </a:xfrm>
          <a:prstGeom prst="rect">
            <a:avLst/>
          </a:prstGeom>
        </p:spPr>
        <p:txBody>
          <a:bodyPr anchor="b"/>
          <a:lstStyle>
            <a:lvl1pPr marL="0" indent="0" algn="ctr">
              <a:buNone/>
              <a:defRPr sz="4000" b="1" i="0">
                <a:latin typeface="Helvetica" pitchFamily="2" charset="0"/>
              </a:defRPr>
            </a:lvl1pPr>
          </a:lstStyle>
          <a:p>
            <a:pPr lvl="0"/>
            <a:r>
              <a:rPr lang="en-US" dirty="0"/>
              <a:t>Branded Title Slide</a:t>
            </a:r>
          </a:p>
        </p:txBody>
      </p:sp>
      <p:sp>
        <p:nvSpPr>
          <p:cNvPr id="9" name="Text Placeholder 8">
            <a:extLst>
              <a:ext uri="{FF2B5EF4-FFF2-40B4-BE49-F238E27FC236}">
                <a16:creationId xmlns:a16="http://schemas.microsoft.com/office/drawing/2014/main" id="{502258F6-DADE-8449-A37C-A65F76D64260}"/>
              </a:ext>
            </a:extLst>
          </p:cNvPr>
          <p:cNvSpPr>
            <a:spLocks noGrp="1"/>
          </p:cNvSpPr>
          <p:nvPr>
            <p:ph type="body" sz="quarter" idx="12" hasCustomPrompt="1"/>
          </p:nvPr>
        </p:nvSpPr>
        <p:spPr>
          <a:xfrm>
            <a:off x="1597817" y="3789731"/>
            <a:ext cx="5948363" cy="1454895"/>
          </a:xfrm>
          <a:prstGeom prst="rect">
            <a:avLst/>
          </a:prstGeom>
        </p:spPr>
        <p:txBody>
          <a:bodyPr/>
          <a:lstStyle>
            <a:lvl1pPr marL="0" indent="0" algn="ctr">
              <a:buNone/>
              <a:defRPr sz="2800" b="0" i="0">
                <a:latin typeface="Helvetica" pitchFamily="2" charset="0"/>
              </a:defRPr>
            </a:lvl1pPr>
          </a:lstStyle>
          <a:p>
            <a:pPr lvl="0"/>
            <a:r>
              <a:rPr lang="en-US" dirty="0"/>
              <a:t>Subtitle Here</a:t>
            </a:r>
          </a:p>
        </p:txBody>
      </p:sp>
      <p:sp>
        <p:nvSpPr>
          <p:cNvPr id="6" name="Date Placeholder 3">
            <a:extLst>
              <a:ext uri="{FF2B5EF4-FFF2-40B4-BE49-F238E27FC236}">
                <a16:creationId xmlns:a16="http://schemas.microsoft.com/office/drawing/2014/main" id="{2D6B912F-FF49-054F-A867-E98899950CFF}"/>
              </a:ext>
            </a:extLst>
          </p:cNvPr>
          <p:cNvSpPr>
            <a:spLocks noGrp="1"/>
          </p:cNvSpPr>
          <p:nvPr>
            <p:ph type="dt" sz="half" idx="13"/>
          </p:nvPr>
        </p:nvSpPr>
        <p:spPr>
          <a:xfrm>
            <a:off x="6457950" y="6356352"/>
            <a:ext cx="2057400" cy="365125"/>
          </a:xfrm>
          <a:prstGeom prst="rect">
            <a:avLst/>
          </a:prstGeom>
        </p:spPr>
        <p:txBody>
          <a:bodyPr/>
          <a:lstStyle/>
          <a:p>
            <a:fld id="{9C3DCBA6-4D75-7A45-9180-8DB4C9AFAB82}" type="datetimeFigureOut">
              <a:rPr lang="en-US" smtClean="0"/>
              <a:t>12/29/21</a:t>
            </a:fld>
            <a:endParaRPr lang="en-US"/>
          </a:p>
        </p:txBody>
      </p:sp>
      <p:sp>
        <p:nvSpPr>
          <p:cNvPr id="8" name="Footer Placeholder 4">
            <a:extLst>
              <a:ext uri="{FF2B5EF4-FFF2-40B4-BE49-F238E27FC236}">
                <a16:creationId xmlns:a16="http://schemas.microsoft.com/office/drawing/2014/main" id="{12540759-D520-304B-BFC1-C4F731FC68C8}"/>
              </a:ext>
            </a:extLst>
          </p:cNvPr>
          <p:cNvSpPr>
            <a:spLocks noGrp="1"/>
          </p:cNvSpPr>
          <p:nvPr>
            <p:ph type="ftr" sz="quarter" idx="14"/>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28862523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1D730C-AA0F-1149-B04B-96AEAA4CAF80}"/>
              </a:ext>
            </a:extLst>
          </p:cNvPr>
          <p:cNvSpPr>
            <a:spLocks noGrp="1"/>
          </p:cNvSpPr>
          <p:nvPr>
            <p:ph type="body" sz="quarter" idx="10" hasCustomPrompt="1"/>
          </p:nvPr>
        </p:nvSpPr>
        <p:spPr>
          <a:xfrm>
            <a:off x="503237" y="208538"/>
            <a:ext cx="8136905" cy="1014999"/>
          </a:xfrm>
          <a:prstGeom prst="rect">
            <a:avLst/>
          </a:prstGeom>
        </p:spPr>
        <p:txBody>
          <a:bodyPr anchor="b"/>
          <a:lstStyle>
            <a:lvl1pPr marL="0" indent="0">
              <a:buNone/>
              <a:defRPr sz="3600" b="1" i="0">
                <a:latin typeface="Helvetica" pitchFamily="2" charset="0"/>
              </a:defRPr>
            </a:lvl1pPr>
          </a:lstStyle>
          <a:p>
            <a:pPr lvl="0"/>
            <a:r>
              <a:rPr lang="en-US" dirty="0"/>
              <a:t>Bullet List Slide</a:t>
            </a:r>
          </a:p>
        </p:txBody>
      </p:sp>
      <p:sp>
        <p:nvSpPr>
          <p:cNvPr id="7" name="Text Placeholder 6">
            <a:extLst>
              <a:ext uri="{FF2B5EF4-FFF2-40B4-BE49-F238E27FC236}">
                <a16:creationId xmlns:a16="http://schemas.microsoft.com/office/drawing/2014/main" id="{6DB6354A-9A5E-1543-94E0-E03526161BED}"/>
              </a:ext>
            </a:extLst>
          </p:cNvPr>
          <p:cNvSpPr>
            <a:spLocks noGrp="1"/>
          </p:cNvSpPr>
          <p:nvPr>
            <p:ph type="body" sz="quarter" idx="11"/>
          </p:nvPr>
        </p:nvSpPr>
        <p:spPr>
          <a:xfrm>
            <a:off x="503859" y="1815835"/>
            <a:ext cx="8136905" cy="3751263"/>
          </a:xfrm>
          <a:prstGeom prst="rect">
            <a:avLst/>
          </a:prstGeom>
        </p:spPr>
        <p:txBody>
          <a:bodyPr/>
          <a:lstStyle>
            <a:lvl1pPr>
              <a:buClr>
                <a:schemeClr val="accent1"/>
              </a:buClr>
              <a:defRPr sz="2000" b="0" i="0">
                <a:latin typeface="Helvetica" pitchFamily="2" charset="0"/>
              </a:defRPr>
            </a:lvl1pPr>
            <a:lvl2pPr marL="685800" marR="0" indent="-22860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Char char="•"/>
              <a:tabLst/>
              <a:defRPr sz="1800"/>
            </a:lvl2pPr>
            <a:lvl3pPr marL="1200150" indent="-285750">
              <a:buClr>
                <a:schemeClr val="accent1"/>
              </a:buClr>
              <a:buFont typeface="Arial" panose="020B0604020202020204" pitchFamily="34" charset="0"/>
              <a:buChar char="•"/>
              <a:defRPr sz="1600"/>
            </a:lvl3pPr>
          </a:lstStyle>
          <a:p>
            <a:pPr lvl="0"/>
            <a:r>
              <a:rPr lang="en-US" dirty="0"/>
              <a:t>Click to edit Master text style</a:t>
            </a:r>
          </a:p>
          <a:p>
            <a:pPr lvl="1"/>
            <a:r>
              <a:rPr lang="en-US" dirty="0"/>
              <a:t>Click to edit Master text style</a:t>
            </a:r>
          </a:p>
          <a:p>
            <a:pPr lvl="2"/>
            <a:r>
              <a:rPr lang="en-US" dirty="0"/>
              <a:t>Click to edit Master text style</a:t>
            </a:r>
          </a:p>
        </p:txBody>
      </p:sp>
      <p:sp>
        <p:nvSpPr>
          <p:cNvPr id="4" name="Date Placeholder 3">
            <a:extLst>
              <a:ext uri="{FF2B5EF4-FFF2-40B4-BE49-F238E27FC236}">
                <a16:creationId xmlns:a16="http://schemas.microsoft.com/office/drawing/2014/main" id="{15361E00-8024-A449-99D4-6D473F6E4B01}"/>
              </a:ext>
            </a:extLst>
          </p:cNvPr>
          <p:cNvSpPr>
            <a:spLocks noGrp="1"/>
          </p:cNvSpPr>
          <p:nvPr>
            <p:ph type="dt" sz="half" idx="12"/>
          </p:nvPr>
        </p:nvSpPr>
        <p:spPr>
          <a:xfrm>
            <a:off x="6457950" y="6356352"/>
            <a:ext cx="2057400" cy="365125"/>
          </a:xfrm>
          <a:prstGeom prst="rect">
            <a:avLst/>
          </a:prstGeom>
        </p:spPr>
        <p:txBody>
          <a:bodyPr/>
          <a:lstStyle/>
          <a:p>
            <a:fld id="{9C3DCBA6-4D75-7A45-9180-8DB4C9AFAB82}" type="datetimeFigureOut">
              <a:rPr lang="en-US" smtClean="0"/>
              <a:t>12/29/21</a:t>
            </a:fld>
            <a:endParaRPr lang="en-US"/>
          </a:p>
        </p:txBody>
      </p:sp>
      <p:sp>
        <p:nvSpPr>
          <p:cNvPr id="6" name="Footer Placeholder 4">
            <a:extLst>
              <a:ext uri="{FF2B5EF4-FFF2-40B4-BE49-F238E27FC236}">
                <a16:creationId xmlns:a16="http://schemas.microsoft.com/office/drawing/2014/main" id="{A633A59F-4ABD-BC4C-819C-400B04194821}"/>
              </a:ext>
            </a:extLst>
          </p:cNvPr>
          <p:cNvSpPr>
            <a:spLocks noGrp="1"/>
          </p:cNvSpPr>
          <p:nvPr>
            <p:ph type="ftr" sz="quarter" idx="13"/>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8113603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89046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771034"/>
            <a:ext cx="7886700" cy="38927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7950" y="6356352"/>
            <a:ext cx="2057400" cy="365125"/>
          </a:xfrm>
          <a:prstGeom prst="rect">
            <a:avLst/>
          </a:prstGeom>
        </p:spPr>
        <p:txBody>
          <a:bodyPr/>
          <a:lstStyle/>
          <a:p>
            <a:fld id="{9C3DCBA6-4D75-7A45-9180-8DB4C9AFAB82}" type="datetimeFigureOut">
              <a:rPr lang="en-US" smtClean="0"/>
              <a:t>12/29/21</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40225440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049" y="498986"/>
            <a:ext cx="8089901" cy="705129"/>
          </a:xfrm>
          <a:prstGeom prst="rect">
            <a:avLst/>
          </a:prstGeo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09225" y="1823060"/>
            <a:ext cx="8325548" cy="4011502"/>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8F3B5AEA-BE71-9F40-81FB-1777AA2B05D3}"/>
              </a:ext>
            </a:extLst>
          </p:cNvPr>
          <p:cNvSpPr>
            <a:spLocks noGrp="1"/>
          </p:cNvSpPr>
          <p:nvPr>
            <p:ph type="dt" sz="half" idx="10"/>
          </p:nvPr>
        </p:nvSpPr>
        <p:spPr>
          <a:xfrm>
            <a:off x="6457950" y="6356352"/>
            <a:ext cx="2057400" cy="365125"/>
          </a:xfrm>
          <a:prstGeom prst="rect">
            <a:avLst/>
          </a:prstGeom>
        </p:spPr>
        <p:txBody>
          <a:bodyPr/>
          <a:lstStyle/>
          <a:p>
            <a:fld id="{9C3DCBA6-4D75-7A45-9180-8DB4C9AFAB82}" type="datetimeFigureOut">
              <a:rPr lang="en-US" smtClean="0"/>
              <a:t>12/29/21</a:t>
            </a:fld>
            <a:endParaRPr lang="en-US"/>
          </a:p>
        </p:txBody>
      </p:sp>
      <p:sp>
        <p:nvSpPr>
          <p:cNvPr id="6" name="Footer Placeholder 4">
            <a:extLst>
              <a:ext uri="{FF2B5EF4-FFF2-40B4-BE49-F238E27FC236}">
                <a16:creationId xmlns:a16="http://schemas.microsoft.com/office/drawing/2014/main" id="{9403717D-7E24-D049-8866-A71E2BE1AD1A}"/>
              </a:ext>
            </a:extLst>
          </p:cNvPr>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417906652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86F0D5BE-40E4-9746-AF0C-BA0CDF8D96A0}"/>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9" name="Footer Placeholder 4">
            <a:extLst>
              <a:ext uri="{FF2B5EF4-FFF2-40B4-BE49-F238E27FC236}">
                <a16:creationId xmlns:a16="http://schemas.microsoft.com/office/drawing/2014/main" id="{B9B137CD-C08A-2142-8583-25BE17CBF79D}"/>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5510459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083" y="265444"/>
            <a:ext cx="8080375" cy="705129"/>
          </a:xfrm>
          <a:prstGeom prst="rect">
            <a:avLst/>
          </a:prstGeo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29083" y="1720066"/>
            <a:ext cx="3833315"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29083" y="950000"/>
            <a:ext cx="8077645" cy="383182"/>
          </a:xfrm>
          <a:prstGeom prst="rect">
            <a:avLst/>
          </a:prstGeo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750533" y="1720066"/>
            <a:ext cx="3856195"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21919D8D-67F0-D74C-BDB1-35CDCDD04943}"/>
              </a:ext>
            </a:extLst>
          </p:cNvPr>
          <p:cNvSpPr>
            <a:spLocks noGrp="1"/>
          </p:cNvSpPr>
          <p:nvPr>
            <p:ph type="dt" sz="half" idx="12"/>
          </p:nvPr>
        </p:nvSpPr>
        <p:spPr>
          <a:xfrm>
            <a:off x="6457950" y="6356352"/>
            <a:ext cx="2057400" cy="365125"/>
          </a:xfrm>
          <a:prstGeom prst="rect">
            <a:avLst/>
          </a:prstGeom>
        </p:spPr>
        <p:txBody>
          <a:bodyPr/>
          <a:lstStyle/>
          <a:p>
            <a:fld id="{9C3DCBA6-4D75-7A45-9180-8DB4C9AFAB82}" type="datetimeFigureOut">
              <a:rPr lang="en-US" smtClean="0"/>
              <a:t>12/29/21</a:t>
            </a:fld>
            <a:endParaRPr lang="en-US"/>
          </a:p>
        </p:txBody>
      </p:sp>
      <p:sp>
        <p:nvSpPr>
          <p:cNvPr id="8" name="Footer Placeholder 4">
            <a:extLst>
              <a:ext uri="{FF2B5EF4-FFF2-40B4-BE49-F238E27FC236}">
                <a16:creationId xmlns:a16="http://schemas.microsoft.com/office/drawing/2014/main" id="{C1860ED7-A469-024C-9EC9-5AB9F768F853}"/>
              </a:ext>
            </a:extLst>
          </p:cNvPr>
          <p:cNvSpPr>
            <a:spLocks noGrp="1"/>
          </p:cNvSpPr>
          <p:nvPr>
            <p:ph type="ftr" sz="quarter" idx="13"/>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47589862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510972"/>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466636"/>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53188" y="6356352"/>
            <a:ext cx="2057400" cy="365125"/>
          </a:xfrm>
          <a:prstGeom prst="rect">
            <a:avLst/>
          </a:prstGeom>
        </p:spPr>
        <p:txBody>
          <a:bodyPr/>
          <a:lstStyle/>
          <a:p>
            <a:fld id="{9C3DCBA6-4D75-7A45-9180-8DB4C9AFAB82}" type="datetimeFigureOut">
              <a:rPr lang="en-US" smtClean="0"/>
              <a:t>12/29/21</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29162295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56154"/>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784682"/>
            <a:ext cx="3817108" cy="41657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8242" y="1784682"/>
            <a:ext cx="3817108" cy="416574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457950" y="6356353"/>
            <a:ext cx="2057400" cy="365125"/>
          </a:xfrm>
          <a:prstGeom prst="rect">
            <a:avLst/>
          </a:prstGeom>
        </p:spPr>
        <p:txBody>
          <a:bodyPr/>
          <a:lstStyle/>
          <a:p>
            <a:fld id="{9C3DCBA6-4D75-7A45-9180-8DB4C9AFAB82}" type="datetimeFigureOut">
              <a:rPr lang="en-US" smtClean="0"/>
              <a:t>12/29/21</a:t>
            </a:fld>
            <a:endParaRPr 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29970279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3DBCAA-A81F-9E46-99E6-EC94EC187D9F}"/>
              </a:ext>
            </a:extLst>
          </p:cNvPr>
          <p:cNvSpPr>
            <a:spLocks noGrp="1"/>
          </p:cNvSpPr>
          <p:nvPr>
            <p:ph type="body" sz="quarter" idx="10" hasCustomPrompt="1"/>
          </p:nvPr>
        </p:nvSpPr>
        <p:spPr>
          <a:xfrm>
            <a:off x="503858" y="241814"/>
            <a:ext cx="8136283" cy="914400"/>
          </a:xfrm>
          <a:prstGeom prst="rect">
            <a:avLst/>
          </a:prstGeom>
        </p:spPr>
        <p:txBody>
          <a:bodyPr anchor="b"/>
          <a:lstStyle>
            <a:lvl1pPr marL="0" indent="0">
              <a:buNone/>
              <a:defRPr sz="3200" b="1" i="0">
                <a:latin typeface="Helvetica" pitchFamily="2" charset="0"/>
              </a:defRPr>
            </a:lvl1pPr>
          </a:lstStyle>
          <a:p>
            <a:pPr lvl="0"/>
            <a:r>
              <a:rPr lang="en-US" dirty="0"/>
              <a:t>Two Column Content Slide</a:t>
            </a:r>
          </a:p>
        </p:txBody>
      </p:sp>
      <p:sp>
        <p:nvSpPr>
          <p:cNvPr id="7" name="TextBox 6">
            <a:extLst>
              <a:ext uri="{FF2B5EF4-FFF2-40B4-BE49-F238E27FC236}">
                <a16:creationId xmlns:a16="http://schemas.microsoft.com/office/drawing/2014/main" id="{D145B089-E50B-6D4A-B207-4971D2102661}"/>
              </a:ext>
            </a:extLst>
          </p:cNvPr>
          <p:cNvSpPr txBox="1"/>
          <p:nvPr userDrawn="1"/>
        </p:nvSpPr>
        <p:spPr>
          <a:xfrm>
            <a:off x="1405813" y="329682"/>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9" name="Text Placeholder 8">
            <a:extLst>
              <a:ext uri="{FF2B5EF4-FFF2-40B4-BE49-F238E27FC236}">
                <a16:creationId xmlns:a16="http://schemas.microsoft.com/office/drawing/2014/main" id="{2C70ABB7-A3C6-5B49-B24D-98756C1B0B80}"/>
              </a:ext>
            </a:extLst>
          </p:cNvPr>
          <p:cNvSpPr>
            <a:spLocks noGrp="1"/>
          </p:cNvSpPr>
          <p:nvPr>
            <p:ph type="body" sz="quarter" idx="11" hasCustomPrompt="1"/>
          </p:nvPr>
        </p:nvSpPr>
        <p:spPr>
          <a:xfrm>
            <a:off x="503858" y="1783661"/>
            <a:ext cx="3732241"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11" name="Text Placeholder 8">
            <a:extLst>
              <a:ext uri="{FF2B5EF4-FFF2-40B4-BE49-F238E27FC236}">
                <a16:creationId xmlns:a16="http://schemas.microsoft.com/office/drawing/2014/main" id="{FC855AD0-2280-E249-AB76-F1A81655D4F3}"/>
              </a:ext>
            </a:extLst>
          </p:cNvPr>
          <p:cNvSpPr>
            <a:spLocks noGrp="1"/>
          </p:cNvSpPr>
          <p:nvPr>
            <p:ph type="body" sz="quarter" idx="12" hasCustomPrompt="1"/>
          </p:nvPr>
        </p:nvSpPr>
        <p:spPr>
          <a:xfrm>
            <a:off x="4907899" y="1783661"/>
            <a:ext cx="3732242"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6" name="Date Placeholder 3">
            <a:extLst>
              <a:ext uri="{FF2B5EF4-FFF2-40B4-BE49-F238E27FC236}">
                <a16:creationId xmlns:a16="http://schemas.microsoft.com/office/drawing/2014/main" id="{6AF7D398-C45D-414B-A530-65A149E7C909}"/>
              </a:ext>
            </a:extLst>
          </p:cNvPr>
          <p:cNvSpPr>
            <a:spLocks noGrp="1"/>
          </p:cNvSpPr>
          <p:nvPr>
            <p:ph type="dt" sz="half" idx="13"/>
          </p:nvPr>
        </p:nvSpPr>
        <p:spPr>
          <a:xfrm>
            <a:off x="6457950" y="6356352"/>
            <a:ext cx="2057400" cy="365125"/>
          </a:xfrm>
          <a:prstGeom prst="rect">
            <a:avLst/>
          </a:prstGeom>
        </p:spPr>
        <p:txBody>
          <a:bodyPr/>
          <a:lstStyle/>
          <a:p>
            <a:fld id="{9C3DCBA6-4D75-7A45-9180-8DB4C9AFAB82}" type="datetimeFigureOut">
              <a:rPr lang="en-US" smtClean="0"/>
              <a:t>12/29/21</a:t>
            </a:fld>
            <a:endParaRPr lang="en-US"/>
          </a:p>
        </p:txBody>
      </p:sp>
      <p:sp>
        <p:nvSpPr>
          <p:cNvPr id="8" name="Footer Placeholder 4">
            <a:extLst>
              <a:ext uri="{FF2B5EF4-FFF2-40B4-BE49-F238E27FC236}">
                <a16:creationId xmlns:a16="http://schemas.microsoft.com/office/drawing/2014/main" id="{DAD14451-2D87-4B4B-94E0-9A3FD81EE940}"/>
              </a:ext>
            </a:extLst>
          </p:cNvPr>
          <p:cNvSpPr>
            <a:spLocks noGrp="1"/>
          </p:cNvSpPr>
          <p:nvPr>
            <p:ph type="ftr" sz="quarter" idx="14"/>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31986799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1D730C-AA0F-1149-B04B-96AEAA4CAF80}"/>
              </a:ext>
            </a:extLst>
          </p:cNvPr>
          <p:cNvSpPr>
            <a:spLocks noGrp="1"/>
          </p:cNvSpPr>
          <p:nvPr>
            <p:ph type="body" sz="quarter" idx="10" hasCustomPrompt="1"/>
          </p:nvPr>
        </p:nvSpPr>
        <p:spPr>
          <a:xfrm>
            <a:off x="503858" y="208536"/>
            <a:ext cx="8136283" cy="1014999"/>
          </a:xfrm>
          <a:prstGeom prst="rect">
            <a:avLst/>
          </a:prstGeom>
        </p:spPr>
        <p:txBody>
          <a:bodyPr anchor="b"/>
          <a:lstStyle>
            <a:lvl1pPr marL="0" indent="0">
              <a:buNone/>
              <a:defRPr sz="3600" b="1" i="0">
                <a:latin typeface="Helvetica" pitchFamily="2" charset="0"/>
              </a:defRPr>
            </a:lvl1pPr>
          </a:lstStyle>
          <a:p>
            <a:pPr lvl="0"/>
            <a:r>
              <a:rPr lang="en-US" dirty="0"/>
              <a:t>Bullet List Slide</a:t>
            </a:r>
          </a:p>
        </p:txBody>
      </p:sp>
      <p:sp>
        <p:nvSpPr>
          <p:cNvPr id="7" name="Text Placeholder 6">
            <a:extLst>
              <a:ext uri="{FF2B5EF4-FFF2-40B4-BE49-F238E27FC236}">
                <a16:creationId xmlns:a16="http://schemas.microsoft.com/office/drawing/2014/main" id="{6DB6354A-9A5E-1543-94E0-E03526161BED}"/>
              </a:ext>
            </a:extLst>
          </p:cNvPr>
          <p:cNvSpPr>
            <a:spLocks noGrp="1"/>
          </p:cNvSpPr>
          <p:nvPr>
            <p:ph type="body" sz="quarter" idx="11"/>
          </p:nvPr>
        </p:nvSpPr>
        <p:spPr>
          <a:xfrm>
            <a:off x="503858" y="1802185"/>
            <a:ext cx="8136905" cy="3751263"/>
          </a:xfrm>
          <a:prstGeom prst="rect">
            <a:avLst/>
          </a:prstGeom>
        </p:spPr>
        <p:txBody>
          <a:bodyPr/>
          <a:lstStyle>
            <a:lvl1pPr>
              <a:buClr>
                <a:schemeClr val="accent1"/>
              </a:buClr>
              <a:defRPr sz="2000" b="0" i="0">
                <a:latin typeface="Helvetica" pitchFamily="2" charset="0"/>
              </a:defRPr>
            </a:lvl1pPr>
            <a:lvl2pPr marL="685800" marR="0" indent="-22860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Char char="•"/>
              <a:tabLst/>
              <a:defRPr sz="1800"/>
            </a:lvl2pPr>
            <a:lvl3pPr marL="1200150" indent="-285750">
              <a:buClr>
                <a:schemeClr val="accent1"/>
              </a:buClr>
              <a:buFont typeface="Arial" panose="020B0604020202020204" pitchFamily="34" charset="0"/>
              <a:buChar char="•"/>
              <a:defRPr sz="1600"/>
            </a:lvl3pPr>
          </a:lstStyle>
          <a:p>
            <a:pPr lvl="0"/>
            <a:r>
              <a:rPr lang="en-US" dirty="0"/>
              <a:t>Click to edit Master text style</a:t>
            </a:r>
          </a:p>
          <a:p>
            <a:pPr lvl="1"/>
            <a:r>
              <a:rPr lang="en-US" dirty="0"/>
              <a:t>Click to edit Master text style</a:t>
            </a:r>
          </a:p>
          <a:p>
            <a:pPr lvl="2"/>
            <a:r>
              <a:rPr lang="en-US" dirty="0"/>
              <a:t>Click to edit Master text style</a:t>
            </a:r>
          </a:p>
        </p:txBody>
      </p:sp>
    </p:spTree>
    <p:extLst>
      <p:ext uri="{BB962C8B-B14F-4D97-AF65-F5344CB8AC3E}">
        <p14:creationId xmlns:p14="http://schemas.microsoft.com/office/powerpoint/2010/main" val="4354848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513BF7B-6781-2F44-B95F-46E8E8DDFCBA}"/>
              </a:ext>
            </a:extLst>
          </p:cNvPr>
          <p:cNvSpPr>
            <a:spLocks noGrp="1"/>
          </p:cNvSpPr>
          <p:nvPr>
            <p:ph type="body" sz="quarter" idx="10" hasCustomPrompt="1"/>
          </p:nvPr>
        </p:nvSpPr>
        <p:spPr>
          <a:xfrm>
            <a:off x="503859" y="348365"/>
            <a:ext cx="8136283" cy="975729"/>
          </a:xfrm>
          <a:prstGeom prst="rect">
            <a:avLst/>
          </a:prstGeom>
        </p:spPr>
        <p:txBody>
          <a:bodyPr anchor="b"/>
          <a:lstStyle>
            <a:lvl1pPr marL="0" indent="0">
              <a:buNone/>
              <a:defRPr sz="3200" b="1" i="0">
                <a:latin typeface="Helvetica" pitchFamily="2" charset="0"/>
              </a:defRPr>
            </a:lvl1pPr>
          </a:lstStyle>
          <a:p>
            <a:pPr lvl="0"/>
            <a:r>
              <a:rPr lang="en-US" dirty="0"/>
              <a:t>Blank Content Slide</a:t>
            </a:r>
          </a:p>
        </p:txBody>
      </p:sp>
      <p:sp>
        <p:nvSpPr>
          <p:cNvPr id="3" name="Date Placeholder 3">
            <a:extLst>
              <a:ext uri="{FF2B5EF4-FFF2-40B4-BE49-F238E27FC236}">
                <a16:creationId xmlns:a16="http://schemas.microsoft.com/office/drawing/2014/main" id="{305D840F-6A8E-5241-A255-BD6F340BFF66}"/>
              </a:ext>
            </a:extLst>
          </p:cNvPr>
          <p:cNvSpPr>
            <a:spLocks noGrp="1"/>
          </p:cNvSpPr>
          <p:nvPr>
            <p:ph type="dt" sz="half" idx="11"/>
          </p:nvPr>
        </p:nvSpPr>
        <p:spPr>
          <a:xfrm>
            <a:off x="6457950" y="6356352"/>
            <a:ext cx="2057400" cy="365125"/>
          </a:xfrm>
          <a:prstGeom prst="rect">
            <a:avLst/>
          </a:prstGeom>
        </p:spPr>
        <p:txBody>
          <a:bodyPr/>
          <a:lstStyle/>
          <a:p>
            <a:fld id="{9C3DCBA6-4D75-7A45-9180-8DB4C9AFAB82}" type="datetimeFigureOut">
              <a:rPr lang="en-US" smtClean="0"/>
              <a:t>12/29/21</a:t>
            </a:fld>
            <a:endParaRPr lang="en-US"/>
          </a:p>
        </p:txBody>
      </p:sp>
      <p:sp>
        <p:nvSpPr>
          <p:cNvPr id="5" name="Footer Placeholder 4">
            <a:extLst>
              <a:ext uri="{FF2B5EF4-FFF2-40B4-BE49-F238E27FC236}">
                <a16:creationId xmlns:a16="http://schemas.microsoft.com/office/drawing/2014/main" id="{ABC3B106-FC18-3F48-A9C4-8E4EEE46B775}"/>
              </a:ext>
            </a:extLst>
          </p:cNvPr>
          <p:cNvSpPr>
            <a:spLocks noGrp="1"/>
          </p:cNvSpPr>
          <p:nvPr>
            <p:ph type="ftr" sz="quarter" idx="12"/>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5117620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82839-5C7E-3647-B923-7419B62A994A}"/>
              </a:ext>
            </a:extLst>
          </p:cNvPr>
          <p:cNvSpPr txBox="1"/>
          <p:nvPr userDrawn="1"/>
        </p:nvSpPr>
        <p:spPr>
          <a:xfrm>
            <a:off x="5865846" y="3918857"/>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7" name="Text Placeholder 6">
            <a:extLst>
              <a:ext uri="{FF2B5EF4-FFF2-40B4-BE49-F238E27FC236}">
                <a16:creationId xmlns:a16="http://schemas.microsoft.com/office/drawing/2014/main" id="{01C30B9D-AE1E-BB4A-9124-55292AA4782D}"/>
              </a:ext>
            </a:extLst>
          </p:cNvPr>
          <p:cNvSpPr>
            <a:spLocks noGrp="1"/>
          </p:cNvSpPr>
          <p:nvPr>
            <p:ph type="body" sz="quarter" idx="11" hasCustomPrompt="1"/>
          </p:nvPr>
        </p:nvSpPr>
        <p:spPr>
          <a:xfrm>
            <a:off x="538046" y="1980293"/>
            <a:ext cx="8067907" cy="958850"/>
          </a:xfrm>
          <a:prstGeom prst="rect">
            <a:avLst/>
          </a:prstGeom>
        </p:spPr>
        <p:txBody>
          <a:bodyPr anchor="b"/>
          <a:lstStyle>
            <a:lvl1pPr marL="0" indent="0" algn="ctr">
              <a:buNone/>
              <a:defRPr sz="4000" b="1" i="0">
                <a:latin typeface="Helvetica" pitchFamily="2" charset="0"/>
              </a:defRPr>
            </a:lvl1pPr>
          </a:lstStyle>
          <a:p>
            <a:pPr lvl="0"/>
            <a:r>
              <a:rPr lang="en-US" dirty="0"/>
              <a:t>Branded Title Slide</a:t>
            </a:r>
          </a:p>
        </p:txBody>
      </p:sp>
      <p:sp>
        <p:nvSpPr>
          <p:cNvPr id="9" name="Text Placeholder 8">
            <a:extLst>
              <a:ext uri="{FF2B5EF4-FFF2-40B4-BE49-F238E27FC236}">
                <a16:creationId xmlns:a16="http://schemas.microsoft.com/office/drawing/2014/main" id="{502258F6-DADE-8449-A37C-A65F76D64260}"/>
              </a:ext>
            </a:extLst>
          </p:cNvPr>
          <p:cNvSpPr>
            <a:spLocks noGrp="1"/>
          </p:cNvSpPr>
          <p:nvPr>
            <p:ph type="body" sz="quarter" idx="12" hasCustomPrompt="1"/>
          </p:nvPr>
        </p:nvSpPr>
        <p:spPr>
          <a:xfrm>
            <a:off x="1597817" y="3560741"/>
            <a:ext cx="5948363" cy="1454895"/>
          </a:xfrm>
          <a:prstGeom prst="rect">
            <a:avLst/>
          </a:prstGeom>
        </p:spPr>
        <p:txBody>
          <a:bodyPr/>
          <a:lstStyle>
            <a:lvl1pPr marL="0" indent="0" algn="ctr">
              <a:buNone/>
              <a:defRPr sz="2800" b="0" i="0">
                <a:latin typeface="Helvetica" pitchFamily="2" charset="0"/>
              </a:defRPr>
            </a:lvl1pPr>
          </a:lstStyle>
          <a:p>
            <a:pPr lvl="0"/>
            <a:r>
              <a:rPr lang="en-US" dirty="0"/>
              <a:t>Subtitle Here</a:t>
            </a:r>
          </a:p>
        </p:txBody>
      </p:sp>
      <p:sp>
        <p:nvSpPr>
          <p:cNvPr id="6" name="Date Placeholder 3">
            <a:extLst>
              <a:ext uri="{FF2B5EF4-FFF2-40B4-BE49-F238E27FC236}">
                <a16:creationId xmlns:a16="http://schemas.microsoft.com/office/drawing/2014/main" id="{74A25241-494B-0A4A-AF8F-A5B3F7C08124}"/>
              </a:ext>
            </a:extLst>
          </p:cNvPr>
          <p:cNvSpPr>
            <a:spLocks noGrp="1"/>
          </p:cNvSpPr>
          <p:nvPr>
            <p:ph type="dt" sz="half" idx="13"/>
          </p:nvPr>
        </p:nvSpPr>
        <p:spPr>
          <a:xfrm>
            <a:off x="6457950" y="6356352"/>
            <a:ext cx="2057400" cy="365125"/>
          </a:xfrm>
          <a:prstGeom prst="rect">
            <a:avLst/>
          </a:prstGeom>
        </p:spPr>
        <p:txBody>
          <a:bodyPr/>
          <a:lstStyle/>
          <a:p>
            <a:fld id="{9C3DCBA6-4D75-7A45-9180-8DB4C9AFAB82}" type="datetimeFigureOut">
              <a:rPr lang="en-US" smtClean="0"/>
              <a:t>12/29/21</a:t>
            </a:fld>
            <a:endParaRPr lang="en-US"/>
          </a:p>
        </p:txBody>
      </p:sp>
      <p:sp>
        <p:nvSpPr>
          <p:cNvPr id="8" name="Footer Placeholder 4">
            <a:extLst>
              <a:ext uri="{FF2B5EF4-FFF2-40B4-BE49-F238E27FC236}">
                <a16:creationId xmlns:a16="http://schemas.microsoft.com/office/drawing/2014/main" id="{25544749-DFD5-D248-A41F-1B458EFDE501}"/>
              </a:ext>
            </a:extLst>
          </p:cNvPr>
          <p:cNvSpPr>
            <a:spLocks noGrp="1"/>
          </p:cNvSpPr>
          <p:nvPr>
            <p:ph type="ftr" sz="quarter" idx="14"/>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35685704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1D730C-AA0F-1149-B04B-96AEAA4CAF80}"/>
              </a:ext>
            </a:extLst>
          </p:cNvPr>
          <p:cNvSpPr>
            <a:spLocks noGrp="1"/>
          </p:cNvSpPr>
          <p:nvPr>
            <p:ph type="body" sz="quarter" idx="10" hasCustomPrompt="1"/>
          </p:nvPr>
        </p:nvSpPr>
        <p:spPr>
          <a:xfrm>
            <a:off x="503858" y="440550"/>
            <a:ext cx="8136283" cy="1014999"/>
          </a:xfrm>
          <a:prstGeom prst="rect">
            <a:avLst/>
          </a:prstGeom>
        </p:spPr>
        <p:txBody>
          <a:bodyPr anchor="b"/>
          <a:lstStyle>
            <a:lvl1pPr marL="0" indent="0">
              <a:buNone/>
              <a:defRPr sz="3600" b="1" i="0">
                <a:latin typeface="Helvetica" pitchFamily="2" charset="0"/>
              </a:defRPr>
            </a:lvl1pPr>
          </a:lstStyle>
          <a:p>
            <a:pPr lvl="0"/>
            <a:r>
              <a:rPr lang="en-US" dirty="0"/>
              <a:t>Bullet List Slide</a:t>
            </a:r>
          </a:p>
        </p:txBody>
      </p:sp>
      <p:sp>
        <p:nvSpPr>
          <p:cNvPr id="7" name="Text Placeholder 6">
            <a:extLst>
              <a:ext uri="{FF2B5EF4-FFF2-40B4-BE49-F238E27FC236}">
                <a16:creationId xmlns:a16="http://schemas.microsoft.com/office/drawing/2014/main" id="{6DB6354A-9A5E-1543-94E0-E03526161BED}"/>
              </a:ext>
            </a:extLst>
          </p:cNvPr>
          <p:cNvSpPr>
            <a:spLocks noGrp="1"/>
          </p:cNvSpPr>
          <p:nvPr>
            <p:ph type="body" sz="quarter" idx="11"/>
          </p:nvPr>
        </p:nvSpPr>
        <p:spPr>
          <a:xfrm>
            <a:off x="503859" y="1802187"/>
            <a:ext cx="8136905" cy="3751263"/>
          </a:xfrm>
          <a:prstGeom prst="rect">
            <a:avLst/>
          </a:prstGeom>
        </p:spPr>
        <p:txBody>
          <a:bodyPr/>
          <a:lstStyle>
            <a:lvl1pPr>
              <a:buClr>
                <a:schemeClr val="accent1"/>
              </a:buClr>
              <a:defRPr sz="2000" b="0" i="0">
                <a:latin typeface="Helvetica" pitchFamily="2" charset="0"/>
              </a:defRPr>
            </a:lvl1pPr>
            <a:lvl2pPr marL="685800" marR="0" indent="-22860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Char char="•"/>
              <a:tabLst/>
              <a:defRPr sz="1800"/>
            </a:lvl2pPr>
            <a:lvl3pPr marL="1200150" indent="-285750">
              <a:buClr>
                <a:schemeClr val="accent1"/>
              </a:buClr>
              <a:buFont typeface="Arial" panose="020B0604020202020204" pitchFamily="34" charset="0"/>
              <a:buChar char="•"/>
              <a:defRPr sz="1600"/>
            </a:lvl3pPr>
          </a:lstStyle>
          <a:p>
            <a:pPr lvl="0"/>
            <a:r>
              <a:rPr lang="en-US" dirty="0"/>
              <a:t>Click to edit Master text style</a:t>
            </a:r>
          </a:p>
          <a:p>
            <a:pPr lvl="1"/>
            <a:r>
              <a:rPr lang="en-US" dirty="0"/>
              <a:t>Click to edit Master text style</a:t>
            </a:r>
          </a:p>
          <a:p>
            <a:pPr lvl="2"/>
            <a:r>
              <a:rPr lang="en-US" dirty="0"/>
              <a:t>Click to edit Master text style</a:t>
            </a:r>
          </a:p>
        </p:txBody>
      </p:sp>
      <p:sp>
        <p:nvSpPr>
          <p:cNvPr id="4" name="Date Placeholder 3">
            <a:extLst>
              <a:ext uri="{FF2B5EF4-FFF2-40B4-BE49-F238E27FC236}">
                <a16:creationId xmlns:a16="http://schemas.microsoft.com/office/drawing/2014/main" id="{B8908523-D475-5A49-88E5-288EFA45719B}"/>
              </a:ext>
            </a:extLst>
          </p:cNvPr>
          <p:cNvSpPr>
            <a:spLocks noGrp="1"/>
          </p:cNvSpPr>
          <p:nvPr>
            <p:ph type="dt" sz="half" idx="12"/>
          </p:nvPr>
        </p:nvSpPr>
        <p:spPr>
          <a:xfrm>
            <a:off x="6457950" y="6356352"/>
            <a:ext cx="2057400" cy="365125"/>
          </a:xfrm>
          <a:prstGeom prst="rect">
            <a:avLst/>
          </a:prstGeom>
        </p:spPr>
        <p:txBody>
          <a:bodyPr/>
          <a:lstStyle/>
          <a:p>
            <a:fld id="{9C3DCBA6-4D75-7A45-9180-8DB4C9AFAB82}" type="datetimeFigureOut">
              <a:rPr lang="en-US" smtClean="0"/>
              <a:t>12/29/21</a:t>
            </a:fld>
            <a:endParaRPr lang="en-US"/>
          </a:p>
        </p:txBody>
      </p:sp>
      <p:sp>
        <p:nvSpPr>
          <p:cNvPr id="6" name="Footer Placeholder 4">
            <a:extLst>
              <a:ext uri="{FF2B5EF4-FFF2-40B4-BE49-F238E27FC236}">
                <a16:creationId xmlns:a16="http://schemas.microsoft.com/office/drawing/2014/main" id="{118473DC-0891-8B44-B19E-BACEC968F3ED}"/>
              </a:ext>
            </a:extLst>
          </p:cNvPr>
          <p:cNvSpPr>
            <a:spLocks noGrp="1"/>
          </p:cNvSpPr>
          <p:nvPr>
            <p:ph type="ftr" sz="quarter" idx="13"/>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14021063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0838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7950" y="6356352"/>
            <a:ext cx="2057400" cy="365125"/>
          </a:xfrm>
          <a:prstGeom prst="rect">
            <a:avLst/>
          </a:prstGeom>
        </p:spPr>
        <p:txBody>
          <a:bodyPr/>
          <a:lstStyle/>
          <a:p>
            <a:fld id="{9C3DCBA6-4D75-7A45-9180-8DB4C9AFAB82}" type="datetimeFigureOut">
              <a:rPr lang="en-US" smtClean="0"/>
              <a:t>12/29/21</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845061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9227" y="583269"/>
            <a:ext cx="8325548" cy="705129"/>
          </a:xfrm>
          <a:prstGeom prst="rect">
            <a:avLst/>
          </a:prstGeo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09226" y="1672934"/>
            <a:ext cx="8325548" cy="4011502"/>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p:cNvSpPr>
            <a:spLocks noGrp="1"/>
          </p:cNvSpPr>
          <p:nvPr>
            <p:ph type="sldNum" sz="quarter" idx="4"/>
          </p:nvPr>
        </p:nvSpPr>
        <p:spPr>
          <a:xfrm>
            <a:off x="358011" y="6453507"/>
            <a:ext cx="246061" cy="155233"/>
          </a:xfrm>
          <a:prstGeom prst="rect">
            <a:avLst/>
          </a:prstGeom>
        </p:spPr>
        <p:txBody>
          <a:bodyPr vert="horz" wrap="square" lIns="0" tIns="0" rIns="0" bIns="0" rtlCol="0" anchor="b" anchorCtr="0"/>
          <a:lstStyle>
            <a:lvl1pPr algn="l">
              <a:defRPr sz="675" i="0">
                <a:solidFill>
                  <a:schemeClr val="tx1"/>
                </a:solidFill>
                <a:latin typeface="Arial" pitchFamily="34" charset="0"/>
                <a:cs typeface="Arial" pitchFamily="34" charset="0"/>
              </a:defRPr>
            </a:lvl1pPr>
          </a:lstStyle>
          <a:p>
            <a:fld id="{7BCC8D0D-EAEC-449D-9161-023DFF90F2E2}" type="slidenum">
              <a:rPr lang="en-US" smtClean="0">
                <a:solidFill>
                  <a:prstClr val="white"/>
                </a:solidFill>
              </a:rPr>
              <a:pPr/>
              <a:t>‹#›</a:t>
            </a:fld>
            <a:endParaRPr lang="en-US" dirty="0">
              <a:solidFill>
                <a:prstClr val="white"/>
              </a:solidFill>
            </a:endParaRPr>
          </a:p>
        </p:txBody>
      </p:sp>
      <p:sp>
        <p:nvSpPr>
          <p:cNvPr id="5" name="Date Placeholder 3">
            <a:extLst>
              <a:ext uri="{FF2B5EF4-FFF2-40B4-BE49-F238E27FC236}">
                <a16:creationId xmlns:a16="http://schemas.microsoft.com/office/drawing/2014/main" id="{518F4963-7AD1-FC41-9AA1-13BB4A85B995}"/>
              </a:ext>
            </a:extLst>
          </p:cNvPr>
          <p:cNvSpPr>
            <a:spLocks noGrp="1"/>
          </p:cNvSpPr>
          <p:nvPr>
            <p:ph type="dt" sz="half" idx="10"/>
          </p:nvPr>
        </p:nvSpPr>
        <p:spPr>
          <a:xfrm>
            <a:off x="6457950" y="6356352"/>
            <a:ext cx="2057400" cy="365125"/>
          </a:xfrm>
          <a:prstGeom prst="rect">
            <a:avLst/>
          </a:prstGeom>
        </p:spPr>
        <p:txBody>
          <a:bodyPr/>
          <a:lstStyle/>
          <a:p>
            <a:fld id="{9C3DCBA6-4D75-7A45-9180-8DB4C9AFAB82}" type="datetimeFigureOut">
              <a:rPr lang="en-US" smtClean="0"/>
              <a:t>12/29/21</a:t>
            </a:fld>
            <a:endParaRPr lang="en-US"/>
          </a:p>
        </p:txBody>
      </p:sp>
      <p:sp>
        <p:nvSpPr>
          <p:cNvPr id="6" name="Footer Placeholder 4">
            <a:extLst>
              <a:ext uri="{FF2B5EF4-FFF2-40B4-BE49-F238E27FC236}">
                <a16:creationId xmlns:a16="http://schemas.microsoft.com/office/drawing/2014/main" id="{0AD4E21E-4A43-6B41-9BD8-C0D3D766E8EA}"/>
              </a:ext>
            </a:extLst>
          </p:cNvPr>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304956639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25ECA0E8-5920-FA45-8EA9-423B1D18FD29}"/>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6" name="Footer Placeholder 4">
            <a:extLst>
              <a:ext uri="{FF2B5EF4-FFF2-40B4-BE49-F238E27FC236}">
                <a16:creationId xmlns:a16="http://schemas.microsoft.com/office/drawing/2014/main" id="{FAC2B700-C3C3-FE47-8AE1-3F1C4293488B}"/>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7602222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812" y="338581"/>
            <a:ext cx="8080375" cy="705129"/>
          </a:xfrm>
          <a:prstGeom prst="rect">
            <a:avLst/>
          </a:prstGeo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31812" y="1759920"/>
            <a:ext cx="3989387"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31812" y="1209903"/>
            <a:ext cx="8080375" cy="383182"/>
          </a:xfrm>
          <a:prstGeom prst="rect">
            <a:avLst/>
          </a:prstGeo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725606" y="1759920"/>
            <a:ext cx="3886581"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6"/>
          <p:cNvSpPr>
            <a:spLocks noGrp="1"/>
          </p:cNvSpPr>
          <p:nvPr>
            <p:ph type="sldNum" sz="quarter" idx="4"/>
          </p:nvPr>
        </p:nvSpPr>
        <p:spPr>
          <a:xfrm>
            <a:off x="358010" y="6453505"/>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
        <p:nvSpPr>
          <p:cNvPr id="7" name="Date Placeholder 3">
            <a:extLst>
              <a:ext uri="{FF2B5EF4-FFF2-40B4-BE49-F238E27FC236}">
                <a16:creationId xmlns:a16="http://schemas.microsoft.com/office/drawing/2014/main" id="{DE6B9EC5-721F-3A46-9786-07502CD40A90}"/>
              </a:ext>
            </a:extLst>
          </p:cNvPr>
          <p:cNvSpPr>
            <a:spLocks noGrp="1"/>
          </p:cNvSpPr>
          <p:nvPr>
            <p:ph type="dt" sz="half" idx="12"/>
          </p:nvPr>
        </p:nvSpPr>
        <p:spPr>
          <a:xfrm>
            <a:off x="6457950" y="6356352"/>
            <a:ext cx="2057400" cy="365125"/>
          </a:xfrm>
          <a:prstGeom prst="rect">
            <a:avLst/>
          </a:prstGeom>
        </p:spPr>
        <p:txBody>
          <a:bodyPr/>
          <a:lstStyle/>
          <a:p>
            <a:fld id="{9C3DCBA6-4D75-7A45-9180-8DB4C9AFAB82}" type="datetimeFigureOut">
              <a:rPr lang="en-US" smtClean="0"/>
              <a:t>12/29/21</a:t>
            </a:fld>
            <a:endParaRPr lang="en-US"/>
          </a:p>
        </p:txBody>
      </p:sp>
      <p:sp>
        <p:nvSpPr>
          <p:cNvPr id="8" name="Footer Placeholder 4">
            <a:extLst>
              <a:ext uri="{FF2B5EF4-FFF2-40B4-BE49-F238E27FC236}">
                <a16:creationId xmlns:a16="http://schemas.microsoft.com/office/drawing/2014/main" id="{187C28A2-BB39-FC41-87C8-3B157766080B}"/>
              </a:ext>
            </a:extLst>
          </p:cNvPr>
          <p:cNvSpPr>
            <a:spLocks noGrp="1"/>
          </p:cNvSpPr>
          <p:nvPr>
            <p:ph type="ftr" sz="quarter" idx="13"/>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253220479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945467"/>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111795"/>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53188" y="6356352"/>
            <a:ext cx="2057400" cy="365125"/>
          </a:xfrm>
          <a:prstGeom prst="rect">
            <a:avLst/>
          </a:prstGeom>
        </p:spPr>
        <p:txBody>
          <a:bodyPr/>
          <a:lstStyle/>
          <a:p>
            <a:fld id="{9C3DCBA6-4D75-7A45-9180-8DB4C9AFAB82}" type="datetimeFigureOut">
              <a:rPr lang="en-US" smtClean="0"/>
              <a:t>12/29/21</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4825566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1657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1657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457950" y="6356353"/>
            <a:ext cx="2057400" cy="365125"/>
          </a:xfrm>
          <a:prstGeom prst="rect">
            <a:avLst/>
          </a:prstGeom>
        </p:spPr>
        <p:txBody>
          <a:bodyPr/>
          <a:lstStyle/>
          <a:p>
            <a:fld id="{9C3DCBA6-4D75-7A45-9180-8DB4C9AFAB82}" type="datetimeFigureOut">
              <a:rPr lang="en-US" smtClean="0"/>
              <a:t>12/29/21</a:t>
            </a:fld>
            <a:endParaRPr 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2396366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3DBCAA-A81F-9E46-99E6-EC94EC187D9F}"/>
              </a:ext>
            </a:extLst>
          </p:cNvPr>
          <p:cNvSpPr>
            <a:spLocks noGrp="1"/>
          </p:cNvSpPr>
          <p:nvPr>
            <p:ph type="body" sz="quarter" idx="10" hasCustomPrompt="1"/>
          </p:nvPr>
        </p:nvSpPr>
        <p:spPr>
          <a:xfrm>
            <a:off x="503858" y="514348"/>
            <a:ext cx="8136283" cy="914400"/>
          </a:xfrm>
          <a:prstGeom prst="rect">
            <a:avLst/>
          </a:prstGeom>
        </p:spPr>
        <p:txBody>
          <a:bodyPr anchor="b"/>
          <a:lstStyle>
            <a:lvl1pPr marL="0" indent="0">
              <a:buNone/>
              <a:defRPr sz="3200" b="1" i="0">
                <a:latin typeface="Helvetica" pitchFamily="2" charset="0"/>
              </a:defRPr>
            </a:lvl1pPr>
          </a:lstStyle>
          <a:p>
            <a:pPr lvl="0"/>
            <a:r>
              <a:rPr lang="en-US" dirty="0"/>
              <a:t>Two Column Content Slide</a:t>
            </a:r>
          </a:p>
        </p:txBody>
      </p:sp>
      <p:sp>
        <p:nvSpPr>
          <p:cNvPr id="7" name="TextBox 6">
            <a:extLst>
              <a:ext uri="{FF2B5EF4-FFF2-40B4-BE49-F238E27FC236}">
                <a16:creationId xmlns:a16="http://schemas.microsoft.com/office/drawing/2014/main" id="{D145B089-E50B-6D4A-B207-4971D2102661}"/>
              </a:ext>
            </a:extLst>
          </p:cNvPr>
          <p:cNvSpPr txBox="1"/>
          <p:nvPr userDrawn="1"/>
        </p:nvSpPr>
        <p:spPr>
          <a:xfrm>
            <a:off x="1405813" y="329682"/>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9" name="Text Placeholder 8">
            <a:extLst>
              <a:ext uri="{FF2B5EF4-FFF2-40B4-BE49-F238E27FC236}">
                <a16:creationId xmlns:a16="http://schemas.microsoft.com/office/drawing/2014/main" id="{2C70ABB7-A3C6-5B49-B24D-98756C1B0B80}"/>
              </a:ext>
            </a:extLst>
          </p:cNvPr>
          <p:cNvSpPr>
            <a:spLocks noGrp="1"/>
          </p:cNvSpPr>
          <p:nvPr>
            <p:ph type="body" sz="quarter" idx="11" hasCustomPrompt="1"/>
          </p:nvPr>
        </p:nvSpPr>
        <p:spPr>
          <a:xfrm>
            <a:off x="503858" y="1783661"/>
            <a:ext cx="3732241"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11" name="Text Placeholder 8">
            <a:extLst>
              <a:ext uri="{FF2B5EF4-FFF2-40B4-BE49-F238E27FC236}">
                <a16:creationId xmlns:a16="http://schemas.microsoft.com/office/drawing/2014/main" id="{FC855AD0-2280-E249-AB76-F1A81655D4F3}"/>
              </a:ext>
            </a:extLst>
          </p:cNvPr>
          <p:cNvSpPr>
            <a:spLocks noGrp="1"/>
          </p:cNvSpPr>
          <p:nvPr>
            <p:ph type="body" sz="quarter" idx="12" hasCustomPrompt="1"/>
          </p:nvPr>
        </p:nvSpPr>
        <p:spPr>
          <a:xfrm>
            <a:off x="4907903" y="1783661"/>
            <a:ext cx="3732242"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6" name="Date Placeholder 3">
            <a:extLst>
              <a:ext uri="{FF2B5EF4-FFF2-40B4-BE49-F238E27FC236}">
                <a16:creationId xmlns:a16="http://schemas.microsoft.com/office/drawing/2014/main" id="{9BAA2557-847C-0249-B334-2CA3F55E27E3}"/>
              </a:ext>
            </a:extLst>
          </p:cNvPr>
          <p:cNvSpPr>
            <a:spLocks noGrp="1"/>
          </p:cNvSpPr>
          <p:nvPr>
            <p:ph type="dt" sz="half" idx="13"/>
          </p:nvPr>
        </p:nvSpPr>
        <p:spPr>
          <a:xfrm>
            <a:off x="6457950" y="6356352"/>
            <a:ext cx="2057400" cy="365125"/>
          </a:xfrm>
          <a:prstGeom prst="rect">
            <a:avLst/>
          </a:prstGeom>
        </p:spPr>
        <p:txBody>
          <a:bodyPr/>
          <a:lstStyle/>
          <a:p>
            <a:fld id="{9C3DCBA6-4D75-7A45-9180-8DB4C9AFAB82}" type="datetimeFigureOut">
              <a:rPr lang="en-US" smtClean="0"/>
              <a:t>12/29/21</a:t>
            </a:fld>
            <a:endParaRPr lang="en-US"/>
          </a:p>
        </p:txBody>
      </p:sp>
      <p:sp>
        <p:nvSpPr>
          <p:cNvPr id="8" name="Footer Placeholder 4">
            <a:extLst>
              <a:ext uri="{FF2B5EF4-FFF2-40B4-BE49-F238E27FC236}">
                <a16:creationId xmlns:a16="http://schemas.microsoft.com/office/drawing/2014/main" id="{31033BBC-FD07-3948-A1AF-755CEB0FB435}"/>
              </a:ext>
            </a:extLst>
          </p:cNvPr>
          <p:cNvSpPr>
            <a:spLocks noGrp="1"/>
          </p:cNvSpPr>
          <p:nvPr>
            <p:ph type="ftr" sz="quarter" idx="14"/>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21804447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513BF7B-6781-2F44-B95F-46E8E8DDFCBA}"/>
              </a:ext>
            </a:extLst>
          </p:cNvPr>
          <p:cNvSpPr>
            <a:spLocks noGrp="1"/>
          </p:cNvSpPr>
          <p:nvPr>
            <p:ph type="body" sz="quarter" idx="10" hasCustomPrompt="1"/>
          </p:nvPr>
        </p:nvSpPr>
        <p:spPr>
          <a:xfrm>
            <a:off x="503858" y="348363"/>
            <a:ext cx="8136283" cy="975729"/>
          </a:xfrm>
          <a:prstGeom prst="rect">
            <a:avLst/>
          </a:prstGeom>
        </p:spPr>
        <p:txBody>
          <a:bodyPr anchor="b"/>
          <a:lstStyle>
            <a:lvl1pPr marL="0" indent="0">
              <a:buNone/>
              <a:defRPr sz="3200" b="1" i="0">
                <a:latin typeface="Helvetica" pitchFamily="2" charset="0"/>
              </a:defRPr>
            </a:lvl1pPr>
          </a:lstStyle>
          <a:p>
            <a:pPr lvl="0"/>
            <a:r>
              <a:rPr lang="en-US" dirty="0"/>
              <a:t>Blank Content Slide</a:t>
            </a:r>
          </a:p>
        </p:txBody>
      </p:sp>
      <p:sp>
        <p:nvSpPr>
          <p:cNvPr id="3" name="Date Placeholder 3">
            <a:extLst>
              <a:ext uri="{FF2B5EF4-FFF2-40B4-BE49-F238E27FC236}">
                <a16:creationId xmlns:a16="http://schemas.microsoft.com/office/drawing/2014/main" id="{45EB1F3C-9F29-2643-92D2-59EA6304D728}"/>
              </a:ext>
            </a:extLst>
          </p:cNvPr>
          <p:cNvSpPr>
            <a:spLocks noGrp="1"/>
          </p:cNvSpPr>
          <p:nvPr>
            <p:ph type="dt" sz="half" idx="11"/>
          </p:nvPr>
        </p:nvSpPr>
        <p:spPr>
          <a:xfrm>
            <a:off x="6457950" y="6356352"/>
            <a:ext cx="2057400" cy="365125"/>
          </a:xfrm>
          <a:prstGeom prst="rect">
            <a:avLst/>
          </a:prstGeom>
        </p:spPr>
        <p:txBody>
          <a:bodyPr/>
          <a:lstStyle/>
          <a:p>
            <a:fld id="{9C3DCBA6-4D75-7A45-9180-8DB4C9AFAB82}" type="datetimeFigureOut">
              <a:rPr lang="en-US" smtClean="0"/>
              <a:t>12/29/21</a:t>
            </a:fld>
            <a:endParaRPr lang="en-US"/>
          </a:p>
        </p:txBody>
      </p:sp>
      <p:sp>
        <p:nvSpPr>
          <p:cNvPr id="5" name="Footer Placeholder 4">
            <a:extLst>
              <a:ext uri="{FF2B5EF4-FFF2-40B4-BE49-F238E27FC236}">
                <a16:creationId xmlns:a16="http://schemas.microsoft.com/office/drawing/2014/main" id="{0CBFEE37-EDC1-9640-BFD9-8287BB575237}"/>
              </a:ext>
            </a:extLst>
          </p:cNvPr>
          <p:cNvSpPr>
            <a:spLocks noGrp="1"/>
          </p:cNvSpPr>
          <p:nvPr>
            <p:ph type="ftr" sz="quarter" idx="12"/>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38905607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82839-5C7E-3647-B923-7419B62A994A}"/>
              </a:ext>
            </a:extLst>
          </p:cNvPr>
          <p:cNvSpPr txBox="1"/>
          <p:nvPr userDrawn="1"/>
        </p:nvSpPr>
        <p:spPr>
          <a:xfrm>
            <a:off x="5865846" y="3918857"/>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7" name="Text Placeholder 6">
            <a:extLst>
              <a:ext uri="{FF2B5EF4-FFF2-40B4-BE49-F238E27FC236}">
                <a16:creationId xmlns:a16="http://schemas.microsoft.com/office/drawing/2014/main" id="{01C30B9D-AE1E-BB4A-9124-55292AA4782D}"/>
              </a:ext>
            </a:extLst>
          </p:cNvPr>
          <p:cNvSpPr>
            <a:spLocks noGrp="1"/>
          </p:cNvSpPr>
          <p:nvPr>
            <p:ph type="body" sz="quarter" idx="11" hasCustomPrompt="1"/>
          </p:nvPr>
        </p:nvSpPr>
        <p:spPr>
          <a:xfrm>
            <a:off x="538046" y="1993979"/>
            <a:ext cx="8067907" cy="958850"/>
          </a:xfrm>
          <a:prstGeom prst="rect">
            <a:avLst/>
          </a:prstGeom>
        </p:spPr>
        <p:txBody>
          <a:bodyPr anchor="b"/>
          <a:lstStyle>
            <a:lvl1pPr marL="0" indent="0" algn="ctr">
              <a:buNone/>
              <a:defRPr sz="4000" b="1" i="0">
                <a:latin typeface="Helvetica" pitchFamily="2" charset="0"/>
              </a:defRPr>
            </a:lvl1pPr>
          </a:lstStyle>
          <a:p>
            <a:pPr lvl="0"/>
            <a:r>
              <a:rPr lang="en-US" dirty="0"/>
              <a:t>Branded Title Slide</a:t>
            </a:r>
          </a:p>
        </p:txBody>
      </p:sp>
      <p:sp>
        <p:nvSpPr>
          <p:cNvPr id="9" name="Text Placeholder 8">
            <a:extLst>
              <a:ext uri="{FF2B5EF4-FFF2-40B4-BE49-F238E27FC236}">
                <a16:creationId xmlns:a16="http://schemas.microsoft.com/office/drawing/2014/main" id="{502258F6-DADE-8449-A37C-A65F76D64260}"/>
              </a:ext>
            </a:extLst>
          </p:cNvPr>
          <p:cNvSpPr>
            <a:spLocks noGrp="1"/>
          </p:cNvSpPr>
          <p:nvPr>
            <p:ph type="body" sz="quarter" idx="12" hasCustomPrompt="1"/>
          </p:nvPr>
        </p:nvSpPr>
        <p:spPr>
          <a:xfrm>
            <a:off x="1597817" y="3789731"/>
            <a:ext cx="5948363" cy="1454895"/>
          </a:xfrm>
          <a:prstGeom prst="rect">
            <a:avLst/>
          </a:prstGeom>
        </p:spPr>
        <p:txBody>
          <a:bodyPr/>
          <a:lstStyle>
            <a:lvl1pPr marL="0" indent="0" algn="ctr">
              <a:buNone/>
              <a:defRPr sz="2800" b="0" i="0">
                <a:latin typeface="Helvetica" pitchFamily="2" charset="0"/>
              </a:defRPr>
            </a:lvl1pPr>
          </a:lstStyle>
          <a:p>
            <a:pPr lvl="0"/>
            <a:r>
              <a:rPr lang="en-US" dirty="0"/>
              <a:t>Subtitle Here</a:t>
            </a:r>
          </a:p>
        </p:txBody>
      </p:sp>
      <p:sp>
        <p:nvSpPr>
          <p:cNvPr id="6" name="Date Placeholder 3">
            <a:extLst>
              <a:ext uri="{FF2B5EF4-FFF2-40B4-BE49-F238E27FC236}">
                <a16:creationId xmlns:a16="http://schemas.microsoft.com/office/drawing/2014/main" id="{2D6B912F-FF49-054F-A867-E98899950CFF}"/>
              </a:ext>
            </a:extLst>
          </p:cNvPr>
          <p:cNvSpPr>
            <a:spLocks noGrp="1"/>
          </p:cNvSpPr>
          <p:nvPr>
            <p:ph type="dt" sz="half" idx="13"/>
          </p:nvPr>
        </p:nvSpPr>
        <p:spPr>
          <a:xfrm>
            <a:off x="6457950" y="6356352"/>
            <a:ext cx="2057400" cy="365125"/>
          </a:xfrm>
          <a:prstGeom prst="rect">
            <a:avLst/>
          </a:prstGeom>
        </p:spPr>
        <p:txBody>
          <a:bodyPr/>
          <a:lstStyle/>
          <a:p>
            <a:fld id="{9C3DCBA6-4D75-7A45-9180-8DB4C9AFAB82}" type="datetimeFigureOut">
              <a:rPr lang="en-US" smtClean="0"/>
              <a:t>12/29/21</a:t>
            </a:fld>
            <a:endParaRPr lang="en-US"/>
          </a:p>
        </p:txBody>
      </p:sp>
      <p:sp>
        <p:nvSpPr>
          <p:cNvPr id="8" name="Footer Placeholder 4">
            <a:extLst>
              <a:ext uri="{FF2B5EF4-FFF2-40B4-BE49-F238E27FC236}">
                <a16:creationId xmlns:a16="http://schemas.microsoft.com/office/drawing/2014/main" id="{12540759-D520-304B-BFC1-C4F731FC68C8}"/>
              </a:ext>
            </a:extLst>
          </p:cNvPr>
          <p:cNvSpPr>
            <a:spLocks noGrp="1"/>
          </p:cNvSpPr>
          <p:nvPr>
            <p:ph type="ftr" sz="quarter" idx="14"/>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14432090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1D730C-AA0F-1149-B04B-96AEAA4CAF80}"/>
              </a:ext>
            </a:extLst>
          </p:cNvPr>
          <p:cNvSpPr>
            <a:spLocks noGrp="1"/>
          </p:cNvSpPr>
          <p:nvPr>
            <p:ph type="body" sz="quarter" idx="10" hasCustomPrompt="1"/>
          </p:nvPr>
        </p:nvSpPr>
        <p:spPr>
          <a:xfrm>
            <a:off x="503237" y="208538"/>
            <a:ext cx="8136905" cy="1014999"/>
          </a:xfrm>
          <a:prstGeom prst="rect">
            <a:avLst/>
          </a:prstGeom>
        </p:spPr>
        <p:txBody>
          <a:bodyPr anchor="b"/>
          <a:lstStyle>
            <a:lvl1pPr marL="0" indent="0">
              <a:buNone/>
              <a:defRPr sz="3600" b="1" i="0">
                <a:latin typeface="Helvetica" pitchFamily="2" charset="0"/>
              </a:defRPr>
            </a:lvl1pPr>
          </a:lstStyle>
          <a:p>
            <a:pPr lvl="0"/>
            <a:r>
              <a:rPr lang="en-US" dirty="0"/>
              <a:t>Bullet List Slide</a:t>
            </a:r>
          </a:p>
        </p:txBody>
      </p:sp>
      <p:sp>
        <p:nvSpPr>
          <p:cNvPr id="7" name="Text Placeholder 6">
            <a:extLst>
              <a:ext uri="{FF2B5EF4-FFF2-40B4-BE49-F238E27FC236}">
                <a16:creationId xmlns:a16="http://schemas.microsoft.com/office/drawing/2014/main" id="{6DB6354A-9A5E-1543-94E0-E03526161BED}"/>
              </a:ext>
            </a:extLst>
          </p:cNvPr>
          <p:cNvSpPr>
            <a:spLocks noGrp="1"/>
          </p:cNvSpPr>
          <p:nvPr>
            <p:ph type="body" sz="quarter" idx="11"/>
          </p:nvPr>
        </p:nvSpPr>
        <p:spPr>
          <a:xfrm>
            <a:off x="503859" y="1815835"/>
            <a:ext cx="8136905" cy="3751263"/>
          </a:xfrm>
          <a:prstGeom prst="rect">
            <a:avLst/>
          </a:prstGeom>
        </p:spPr>
        <p:txBody>
          <a:bodyPr/>
          <a:lstStyle>
            <a:lvl1pPr>
              <a:buClr>
                <a:schemeClr val="accent1"/>
              </a:buClr>
              <a:defRPr sz="2000" b="0" i="0">
                <a:latin typeface="Helvetica" pitchFamily="2" charset="0"/>
              </a:defRPr>
            </a:lvl1pPr>
            <a:lvl2pPr marL="685800" marR="0" indent="-22860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Char char="•"/>
              <a:tabLst/>
              <a:defRPr sz="1800"/>
            </a:lvl2pPr>
            <a:lvl3pPr marL="1200150" indent="-285750">
              <a:buClr>
                <a:schemeClr val="accent1"/>
              </a:buClr>
              <a:buFont typeface="Arial" panose="020B0604020202020204" pitchFamily="34" charset="0"/>
              <a:buChar char="•"/>
              <a:defRPr sz="1600"/>
            </a:lvl3pPr>
          </a:lstStyle>
          <a:p>
            <a:pPr lvl="0"/>
            <a:r>
              <a:rPr lang="en-US" dirty="0"/>
              <a:t>Click to edit Master text style</a:t>
            </a:r>
          </a:p>
          <a:p>
            <a:pPr lvl="1"/>
            <a:r>
              <a:rPr lang="en-US" dirty="0"/>
              <a:t>Click to edit Master text style</a:t>
            </a:r>
          </a:p>
          <a:p>
            <a:pPr lvl="2"/>
            <a:r>
              <a:rPr lang="en-US" dirty="0"/>
              <a:t>Click to edit Master text style</a:t>
            </a:r>
          </a:p>
        </p:txBody>
      </p:sp>
      <p:sp>
        <p:nvSpPr>
          <p:cNvPr id="4" name="Date Placeholder 3">
            <a:extLst>
              <a:ext uri="{FF2B5EF4-FFF2-40B4-BE49-F238E27FC236}">
                <a16:creationId xmlns:a16="http://schemas.microsoft.com/office/drawing/2014/main" id="{15361E00-8024-A449-99D4-6D473F6E4B01}"/>
              </a:ext>
            </a:extLst>
          </p:cNvPr>
          <p:cNvSpPr>
            <a:spLocks noGrp="1"/>
          </p:cNvSpPr>
          <p:nvPr>
            <p:ph type="dt" sz="half" idx="12"/>
          </p:nvPr>
        </p:nvSpPr>
        <p:spPr>
          <a:xfrm>
            <a:off x="6457950" y="6356352"/>
            <a:ext cx="2057400" cy="365125"/>
          </a:xfrm>
          <a:prstGeom prst="rect">
            <a:avLst/>
          </a:prstGeom>
        </p:spPr>
        <p:txBody>
          <a:bodyPr/>
          <a:lstStyle/>
          <a:p>
            <a:fld id="{9C3DCBA6-4D75-7A45-9180-8DB4C9AFAB82}" type="datetimeFigureOut">
              <a:rPr lang="en-US" smtClean="0"/>
              <a:t>12/29/21</a:t>
            </a:fld>
            <a:endParaRPr lang="en-US"/>
          </a:p>
        </p:txBody>
      </p:sp>
      <p:sp>
        <p:nvSpPr>
          <p:cNvPr id="6" name="Footer Placeholder 4">
            <a:extLst>
              <a:ext uri="{FF2B5EF4-FFF2-40B4-BE49-F238E27FC236}">
                <a16:creationId xmlns:a16="http://schemas.microsoft.com/office/drawing/2014/main" id="{A633A59F-4ABD-BC4C-819C-400B04194821}"/>
              </a:ext>
            </a:extLst>
          </p:cNvPr>
          <p:cNvSpPr>
            <a:spLocks noGrp="1"/>
          </p:cNvSpPr>
          <p:nvPr>
            <p:ph type="ftr" sz="quarter" idx="13"/>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6435235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89046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771034"/>
            <a:ext cx="7886700" cy="38927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7950" y="6356352"/>
            <a:ext cx="2057400" cy="365125"/>
          </a:xfrm>
          <a:prstGeom prst="rect">
            <a:avLst/>
          </a:prstGeom>
        </p:spPr>
        <p:txBody>
          <a:bodyPr/>
          <a:lstStyle/>
          <a:p>
            <a:fld id="{9C3DCBA6-4D75-7A45-9180-8DB4C9AFAB82}" type="datetimeFigureOut">
              <a:rPr lang="en-US" smtClean="0"/>
              <a:t>12/29/21</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35691035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049" y="498986"/>
            <a:ext cx="8089901" cy="705129"/>
          </a:xfrm>
          <a:prstGeom prst="rect">
            <a:avLst/>
          </a:prstGeo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09225" y="1823060"/>
            <a:ext cx="8325548" cy="4011502"/>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8F3B5AEA-BE71-9F40-81FB-1777AA2B05D3}"/>
              </a:ext>
            </a:extLst>
          </p:cNvPr>
          <p:cNvSpPr>
            <a:spLocks noGrp="1"/>
          </p:cNvSpPr>
          <p:nvPr>
            <p:ph type="dt" sz="half" idx="10"/>
          </p:nvPr>
        </p:nvSpPr>
        <p:spPr>
          <a:xfrm>
            <a:off x="6457950" y="6356352"/>
            <a:ext cx="2057400" cy="365125"/>
          </a:xfrm>
          <a:prstGeom prst="rect">
            <a:avLst/>
          </a:prstGeom>
        </p:spPr>
        <p:txBody>
          <a:bodyPr/>
          <a:lstStyle/>
          <a:p>
            <a:fld id="{9C3DCBA6-4D75-7A45-9180-8DB4C9AFAB82}" type="datetimeFigureOut">
              <a:rPr lang="en-US" smtClean="0"/>
              <a:t>12/29/21</a:t>
            </a:fld>
            <a:endParaRPr lang="en-US"/>
          </a:p>
        </p:txBody>
      </p:sp>
      <p:sp>
        <p:nvSpPr>
          <p:cNvPr id="6" name="Footer Placeholder 4">
            <a:extLst>
              <a:ext uri="{FF2B5EF4-FFF2-40B4-BE49-F238E27FC236}">
                <a16:creationId xmlns:a16="http://schemas.microsoft.com/office/drawing/2014/main" id="{9403717D-7E24-D049-8866-A71E2BE1AD1A}"/>
              </a:ext>
            </a:extLst>
          </p:cNvPr>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1701624904"/>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083" y="265444"/>
            <a:ext cx="8080375" cy="705129"/>
          </a:xfrm>
          <a:prstGeom prst="rect">
            <a:avLst/>
          </a:prstGeo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29083" y="1720066"/>
            <a:ext cx="3833315"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29083" y="950000"/>
            <a:ext cx="8077645" cy="383182"/>
          </a:xfrm>
          <a:prstGeom prst="rect">
            <a:avLst/>
          </a:prstGeo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750533" y="1720066"/>
            <a:ext cx="3856195"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21919D8D-67F0-D74C-BDB1-35CDCDD04943}"/>
              </a:ext>
            </a:extLst>
          </p:cNvPr>
          <p:cNvSpPr>
            <a:spLocks noGrp="1"/>
          </p:cNvSpPr>
          <p:nvPr>
            <p:ph type="dt" sz="half" idx="12"/>
          </p:nvPr>
        </p:nvSpPr>
        <p:spPr>
          <a:xfrm>
            <a:off x="6457950" y="6356352"/>
            <a:ext cx="2057400" cy="365125"/>
          </a:xfrm>
          <a:prstGeom prst="rect">
            <a:avLst/>
          </a:prstGeom>
        </p:spPr>
        <p:txBody>
          <a:bodyPr/>
          <a:lstStyle/>
          <a:p>
            <a:fld id="{9C3DCBA6-4D75-7A45-9180-8DB4C9AFAB82}" type="datetimeFigureOut">
              <a:rPr lang="en-US" smtClean="0"/>
              <a:t>12/29/21</a:t>
            </a:fld>
            <a:endParaRPr lang="en-US"/>
          </a:p>
        </p:txBody>
      </p:sp>
      <p:sp>
        <p:nvSpPr>
          <p:cNvPr id="8" name="Footer Placeholder 4">
            <a:extLst>
              <a:ext uri="{FF2B5EF4-FFF2-40B4-BE49-F238E27FC236}">
                <a16:creationId xmlns:a16="http://schemas.microsoft.com/office/drawing/2014/main" id="{C1860ED7-A469-024C-9EC9-5AB9F768F853}"/>
              </a:ext>
            </a:extLst>
          </p:cNvPr>
          <p:cNvSpPr>
            <a:spLocks noGrp="1"/>
          </p:cNvSpPr>
          <p:nvPr>
            <p:ph type="ftr" sz="quarter" idx="13"/>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109031377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82839-5C7E-3647-B923-7419B62A994A}"/>
              </a:ext>
            </a:extLst>
          </p:cNvPr>
          <p:cNvSpPr txBox="1"/>
          <p:nvPr userDrawn="1"/>
        </p:nvSpPr>
        <p:spPr>
          <a:xfrm>
            <a:off x="5865846" y="3918857"/>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7" name="Text Placeholder 6">
            <a:extLst>
              <a:ext uri="{FF2B5EF4-FFF2-40B4-BE49-F238E27FC236}">
                <a16:creationId xmlns:a16="http://schemas.microsoft.com/office/drawing/2014/main" id="{01C30B9D-AE1E-BB4A-9124-55292AA4782D}"/>
              </a:ext>
            </a:extLst>
          </p:cNvPr>
          <p:cNvSpPr>
            <a:spLocks noGrp="1"/>
          </p:cNvSpPr>
          <p:nvPr>
            <p:ph type="body" sz="quarter" idx="11" hasCustomPrompt="1"/>
          </p:nvPr>
        </p:nvSpPr>
        <p:spPr>
          <a:xfrm>
            <a:off x="90551" y="553617"/>
            <a:ext cx="8962895" cy="2527360"/>
          </a:xfrm>
          <a:prstGeom prst="rect">
            <a:avLst/>
          </a:prstGeom>
        </p:spPr>
        <p:txBody>
          <a:bodyPr anchor="b"/>
          <a:lstStyle>
            <a:lvl1pPr marL="0" indent="0" algn="ctr">
              <a:buNone/>
              <a:defRPr sz="4000" b="1" i="0">
                <a:latin typeface="Helvetica" pitchFamily="2" charset="0"/>
              </a:defRPr>
            </a:lvl1pPr>
          </a:lstStyle>
          <a:p>
            <a:pPr lvl="0"/>
            <a:r>
              <a:rPr lang="en-US" dirty="0"/>
              <a:t>Non-Branded Title Slide</a:t>
            </a:r>
          </a:p>
        </p:txBody>
      </p:sp>
      <p:sp>
        <p:nvSpPr>
          <p:cNvPr id="9" name="Text Placeholder 8">
            <a:extLst>
              <a:ext uri="{FF2B5EF4-FFF2-40B4-BE49-F238E27FC236}">
                <a16:creationId xmlns:a16="http://schemas.microsoft.com/office/drawing/2014/main" id="{502258F6-DADE-8449-A37C-A65F76D64260}"/>
              </a:ext>
            </a:extLst>
          </p:cNvPr>
          <p:cNvSpPr>
            <a:spLocks noGrp="1"/>
          </p:cNvSpPr>
          <p:nvPr>
            <p:ph type="body" sz="quarter" idx="12" hasCustomPrompt="1"/>
          </p:nvPr>
        </p:nvSpPr>
        <p:spPr>
          <a:xfrm>
            <a:off x="90551" y="3429002"/>
            <a:ext cx="8962895" cy="1454895"/>
          </a:xfrm>
          <a:prstGeom prst="rect">
            <a:avLst/>
          </a:prstGeom>
        </p:spPr>
        <p:txBody>
          <a:bodyPr/>
          <a:lstStyle>
            <a:lvl1pPr marL="0" indent="0" algn="ctr">
              <a:buNone/>
              <a:defRPr sz="2800" b="0" i="0">
                <a:latin typeface="Helvetica" pitchFamily="2" charset="0"/>
              </a:defRPr>
            </a:lvl1pPr>
          </a:lstStyle>
          <a:p>
            <a:pPr lvl="0"/>
            <a:r>
              <a:rPr lang="en-US" dirty="0"/>
              <a:t>Subtitle Here</a:t>
            </a:r>
          </a:p>
        </p:txBody>
      </p:sp>
      <p:sp>
        <p:nvSpPr>
          <p:cNvPr id="6" name="Date Placeholder 3">
            <a:extLst>
              <a:ext uri="{FF2B5EF4-FFF2-40B4-BE49-F238E27FC236}">
                <a16:creationId xmlns:a16="http://schemas.microsoft.com/office/drawing/2014/main" id="{C609C677-58D9-DE45-A305-23C21F1517CB}"/>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8" name="Footer Placeholder 4">
            <a:extLst>
              <a:ext uri="{FF2B5EF4-FFF2-40B4-BE49-F238E27FC236}">
                <a16:creationId xmlns:a16="http://schemas.microsoft.com/office/drawing/2014/main" id="{A82A9766-5597-BC48-AB97-09A1B9B81A61}"/>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6401941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510972"/>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466636"/>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53188" y="6356352"/>
            <a:ext cx="2057400" cy="365125"/>
          </a:xfrm>
          <a:prstGeom prst="rect">
            <a:avLst/>
          </a:prstGeom>
        </p:spPr>
        <p:txBody>
          <a:bodyPr/>
          <a:lstStyle/>
          <a:p>
            <a:fld id="{9C3DCBA6-4D75-7A45-9180-8DB4C9AFAB82}" type="datetimeFigureOut">
              <a:rPr lang="en-US" smtClean="0"/>
              <a:t>12/29/21</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18940340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56155"/>
            <a:ext cx="7886700" cy="1026736"/>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784682"/>
            <a:ext cx="3817108" cy="41657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8242" y="1784682"/>
            <a:ext cx="3817108" cy="416574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457950" y="6356353"/>
            <a:ext cx="2057400" cy="365125"/>
          </a:xfrm>
          <a:prstGeom prst="rect">
            <a:avLst/>
          </a:prstGeom>
        </p:spPr>
        <p:txBody>
          <a:bodyPr/>
          <a:lstStyle/>
          <a:p>
            <a:fld id="{9C3DCBA6-4D75-7A45-9180-8DB4C9AFAB82}" type="datetimeFigureOut">
              <a:rPr lang="en-US" smtClean="0"/>
              <a:t>12/29/21</a:t>
            </a:fld>
            <a:endParaRPr 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35244972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3DBCAA-A81F-9E46-99E6-EC94EC187D9F}"/>
              </a:ext>
            </a:extLst>
          </p:cNvPr>
          <p:cNvSpPr>
            <a:spLocks noGrp="1"/>
          </p:cNvSpPr>
          <p:nvPr>
            <p:ph type="body" sz="quarter" idx="10" hasCustomPrompt="1"/>
          </p:nvPr>
        </p:nvSpPr>
        <p:spPr>
          <a:xfrm>
            <a:off x="503858" y="241814"/>
            <a:ext cx="8136283" cy="914400"/>
          </a:xfrm>
          <a:prstGeom prst="rect">
            <a:avLst/>
          </a:prstGeom>
        </p:spPr>
        <p:txBody>
          <a:bodyPr anchor="b"/>
          <a:lstStyle>
            <a:lvl1pPr marL="0" indent="0">
              <a:buNone/>
              <a:defRPr sz="3200" b="1" i="0">
                <a:latin typeface="Helvetica" pitchFamily="2" charset="0"/>
              </a:defRPr>
            </a:lvl1pPr>
          </a:lstStyle>
          <a:p>
            <a:pPr lvl="0"/>
            <a:r>
              <a:rPr lang="en-US" dirty="0"/>
              <a:t>Two Column Content Slide</a:t>
            </a:r>
          </a:p>
        </p:txBody>
      </p:sp>
      <p:sp>
        <p:nvSpPr>
          <p:cNvPr id="7" name="TextBox 6">
            <a:extLst>
              <a:ext uri="{FF2B5EF4-FFF2-40B4-BE49-F238E27FC236}">
                <a16:creationId xmlns:a16="http://schemas.microsoft.com/office/drawing/2014/main" id="{D145B089-E50B-6D4A-B207-4971D2102661}"/>
              </a:ext>
            </a:extLst>
          </p:cNvPr>
          <p:cNvSpPr txBox="1"/>
          <p:nvPr userDrawn="1"/>
        </p:nvSpPr>
        <p:spPr>
          <a:xfrm>
            <a:off x="1405813" y="329682"/>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9" name="Text Placeholder 8">
            <a:extLst>
              <a:ext uri="{FF2B5EF4-FFF2-40B4-BE49-F238E27FC236}">
                <a16:creationId xmlns:a16="http://schemas.microsoft.com/office/drawing/2014/main" id="{2C70ABB7-A3C6-5B49-B24D-98756C1B0B80}"/>
              </a:ext>
            </a:extLst>
          </p:cNvPr>
          <p:cNvSpPr>
            <a:spLocks noGrp="1"/>
          </p:cNvSpPr>
          <p:nvPr>
            <p:ph type="body" sz="quarter" idx="11" hasCustomPrompt="1"/>
          </p:nvPr>
        </p:nvSpPr>
        <p:spPr>
          <a:xfrm>
            <a:off x="503858" y="1783661"/>
            <a:ext cx="3732241"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11" name="Text Placeholder 8">
            <a:extLst>
              <a:ext uri="{FF2B5EF4-FFF2-40B4-BE49-F238E27FC236}">
                <a16:creationId xmlns:a16="http://schemas.microsoft.com/office/drawing/2014/main" id="{FC855AD0-2280-E249-AB76-F1A81655D4F3}"/>
              </a:ext>
            </a:extLst>
          </p:cNvPr>
          <p:cNvSpPr>
            <a:spLocks noGrp="1"/>
          </p:cNvSpPr>
          <p:nvPr>
            <p:ph type="body" sz="quarter" idx="12" hasCustomPrompt="1"/>
          </p:nvPr>
        </p:nvSpPr>
        <p:spPr>
          <a:xfrm>
            <a:off x="4907899" y="1783661"/>
            <a:ext cx="3732242"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6" name="Date Placeholder 3">
            <a:extLst>
              <a:ext uri="{FF2B5EF4-FFF2-40B4-BE49-F238E27FC236}">
                <a16:creationId xmlns:a16="http://schemas.microsoft.com/office/drawing/2014/main" id="{6AF7D398-C45D-414B-A530-65A149E7C909}"/>
              </a:ext>
            </a:extLst>
          </p:cNvPr>
          <p:cNvSpPr>
            <a:spLocks noGrp="1"/>
          </p:cNvSpPr>
          <p:nvPr>
            <p:ph type="dt" sz="half" idx="13"/>
          </p:nvPr>
        </p:nvSpPr>
        <p:spPr>
          <a:xfrm>
            <a:off x="6457950" y="6356352"/>
            <a:ext cx="2057400" cy="365125"/>
          </a:xfrm>
          <a:prstGeom prst="rect">
            <a:avLst/>
          </a:prstGeom>
        </p:spPr>
        <p:txBody>
          <a:bodyPr/>
          <a:lstStyle/>
          <a:p>
            <a:fld id="{9C3DCBA6-4D75-7A45-9180-8DB4C9AFAB82}" type="datetimeFigureOut">
              <a:rPr lang="en-US" smtClean="0"/>
              <a:t>12/29/21</a:t>
            </a:fld>
            <a:endParaRPr lang="en-US"/>
          </a:p>
        </p:txBody>
      </p:sp>
      <p:sp>
        <p:nvSpPr>
          <p:cNvPr id="8" name="Footer Placeholder 4">
            <a:extLst>
              <a:ext uri="{FF2B5EF4-FFF2-40B4-BE49-F238E27FC236}">
                <a16:creationId xmlns:a16="http://schemas.microsoft.com/office/drawing/2014/main" id="{DAD14451-2D87-4B4B-94E0-9A3FD81EE940}"/>
              </a:ext>
            </a:extLst>
          </p:cNvPr>
          <p:cNvSpPr>
            <a:spLocks noGrp="1"/>
          </p:cNvSpPr>
          <p:nvPr>
            <p:ph type="ftr" sz="quarter" idx="14"/>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16433328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513BF7B-6781-2F44-B95F-46E8E8DDFCBA}"/>
              </a:ext>
            </a:extLst>
          </p:cNvPr>
          <p:cNvSpPr>
            <a:spLocks noGrp="1"/>
          </p:cNvSpPr>
          <p:nvPr>
            <p:ph type="body" sz="quarter" idx="10" hasCustomPrompt="1"/>
          </p:nvPr>
        </p:nvSpPr>
        <p:spPr>
          <a:xfrm>
            <a:off x="503858" y="348363"/>
            <a:ext cx="8136283" cy="975729"/>
          </a:xfrm>
          <a:prstGeom prst="rect">
            <a:avLst/>
          </a:prstGeom>
        </p:spPr>
        <p:txBody>
          <a:bodyPr anchor="b"/>
          <a:lstStyle>
            <a:lvl1pPr marL="0" indent="0">
              <a:buNone/>
              <a:defRPr sz="3200" b="1" i="0">
                <a:latin typeface="Helvetica" pitchFamily="2" charset="0"/>
              </a:defRPr>
            </a:lvl1pPr>
          </a:lstStyle>
          <a:p>
            <a:pPr lvl="0"/>
            <a:r>
              <a:rPr lang="en-US" dirty="0"/>
              <a:t>Blank Content Slide</a:t>
            </a:r>
          </a:p>
        </p:txBody>
      </p:sp>
      <p:sp>
        <p:nvSpPr>
          <p:cNvPr id="6" name="Date Placeholder 3">
            <a:extLst>
              <a:ext uri="{FF2B5EF4-FFF2-40B4-BE49-F238E27FC236}">
                <a16:creationId xmlns:a16="http://schemas.microsoft.com/office/drawing/2014/main" id="{B681EA2D-4218-A34D-8557-DF9868BE92B5}"/>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7" name="Footer Placeholder 4">
            <a:extLst>
              <a:ext uri="{FF2B5EF4-FFF2-40B4-BE49-F238E27FC236}">
                <a16:creationId xmlns:a16="http://schemas.microsoft.com/office/drawing/2014/main" id="{1871646E-0A75-8240-92A3-FE196B8CC2D1}"/>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9319602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82839-5C7E-3647-B923-7419B62A994A}"/>
              </a:ext>
            </a:extLst>
          </p:cNvPr>
          <p:cNvSpPr txBox="1"/>
          <p:nvPr userDrawn="1"/>
        </p:nvSpPr>
        <p:spPr>
          <a:xfrm>
            <a:off x="5865846" y="3918857"/>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7" name="Text Placeholder 6">
            <a:extLst>
              <a:ext uri="{FF2B5EF4-FFF2-40B4-BE49-F238E27FC236}">
                <a16:creationId xmlns:a16="http://schemas.microsoft.com/office/drawing/2014/main" id="{01C30B9D-AE1E-BB4A-9124-55292AA4782D}"/>
              </a:ext>
            </a:extLst>
          </p:cNvPr>
          <p:cNvSpPr>
            <a:spLocks noGrp="1"/>
          </p:cNvSpPr>
          <p:nvPr>
            <p:ph type="body" sz="quarter" idx="11" hasCustomPrompt="1"/>
          </p:nvPr>
        </p:nvSpPr>
        <p:spPr>
          <a:xfrm>
            <a:off x="538046" y="1993979"/>
            <a:ext cx="8067907" cy="958850"/>
          </a:xfrm>
          <a:prstGeom prst="rect">
            <a:avLst/>
          </a:prstGeom>
        </p:spPr>
        <p:txBody>
          <a:bodyPr anchor="b"/>
          <a:lstStyle>
            <a:lvl1pPr marL="0" indent="0" algn="ctr">
              <a:buNone/>
              <a:defRPr sz="4000" b="1" i="0">
                <a:latin typeface="Helvetica" pitchFamily="2" charset="0"/>
              </a:defRPr>
            </a:lvl1pPr>
          </a:lstStyle>
          <a:p>
            <a:pPr lvl="0"/>
            <a:r>
              <a:rPr lang="en-US" dirty="0"/>
              <a:t>Branded Title Slide</a:t>
            </a:r>
          </a:p>
        </p:txBody>
      </p:sp>
      <p:sp>
        <p:nvSpPr>
          <p:cNvPr id="9" name="Text Placeholder 8">
            <a:extLst>
              <a:ext uri="{FF2B5EF4-FFF2-40B4-BE49-F238E27FC236}">
                <a16:creationId xmlns:a16="http://schemas.microsoft.com/office/drawing/2014/main" id="{502258F6-DADE-8449-A37C-A65F76D64260}"/>
              </a:ext>
            </a:extLst>
          </p:cNvPr>
          <p:cNvSpPr>
            <a:spLocks noGrp="1"/>
          </p:cNvSpPr>
          <p:nvPr>
            <p:ph type="body" sz="quarter" idx="12" hasCustomPrompt="1"/>
          </p:nvPr>
        </p:nvSpPr>
        <p:spPr>
          <a:xfrm>
            <a:off x="1597817" y="3789731"/>
            <a:ext cx="5948363" cy="1454895"/>
          </a:xfrm>
          <a:prstGeom prst="rect">
            <a:avLst/>
          </a:prstGeom>
        </p:spPr>
        <p:txBody>
          <a:bodyPr/>
          <a:lstStyle>
            <a:lvl1pPr marL="0" indent="0" algn="ctr">
              <a:buNone/>
              <a:defRPr sz="2800" b="0" i="0">
                <a:latin typeface="Helvetica" pitchFamily="2" charset="0"/>
              </a:defRPr>
            </a:lvl1pPr>
          </a:lstStyle>
          <a:p>
            <a:pPr lvl="0"/>
            <a:r>
              <a:rPr lang="en-US" dirty="0"/>
              <a:t>Subtitle Here</a:t>
            </a:r>
          </a:p>
        </p:txBody>
      </p:sp>
    </p:spTree>
    <p:extLst>
      <p:ext uri="{BB962C8B-B14F-4D97-AF65-F5344CB8AC3E}">
        <p14:creationId xmlns:p14="http://schemas.microsoft.com/office/powerpoint/2010/main" val="7437847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1D730C-AA0F-1149-B04B-96AEAA4CAF80}"/>
              </a:ext>
            </a:extLst>
          </p:cNvPr>
          <p:cNvSpPr>
            <a:spLocks noGrp="1"/>
          </p:cNvSpPr>
          <p:nvPr>
            <p:ph type="body" sz="quarter" idx="10" hasCustomPrompt="1"/>
          </p:nvPr>
        </p:nvSpPr>
        <p:spPr>
          <a:xfrm>
            <a:off x="503237" y="208538"/>
            <a:ext cx="8136905" cy="1014999"/>
          </a:xfrm>
          <a:prstGeom prst="rect">
            <a:avLst/>
          </a:prstGeom>
        </p:spPr>
        <p:txBody>
          <a:bodyPr anchor="b"/>
          <a:lstStyle>
            <a:lvl1pPr marL="0" indent="0">
              <a:buNone/>
              <a:defRPr sz="3600" b="1" i="0">
                <a:latin typeface="Helvetica" pitchFamily="2" charset="0"/>
              </a:defRPr>
            </a:lvl1pPr>
          </a:lstStyle>
          <a:p>
            <a:pPr lvl="0"/>
            <a:r>
              <a:rPr lang="en-US" dirty="0"/>
              <a:t>Bullet List Slide</a:t>
            </a:r>
          </a:p>
        </p:txBody>
      </p:sp>
      <p:sp>
        <p:nvSpPr>
          <p:cNvPr id="7" name="Text Placeholder 6">
            <a:extLst>
              <a:ext uri="{FF2B5EF4-FFF2-40B4-BE49-F238E27FC236}">
                <a16:creationId xmlns:a16="http://schemas.microsoft.com/office/drawing/2014/main" id="{6DB6354A-9A5E-1543-94E0-E03526161BED}"/>
              </a:ext>
            </a:extLst>
          </p:cNvPr>
          <p:cNvSpPr>
            <a:spLocks noGrp="1"/>
          </p:cNvSpPr>
          <p:nvPr>
            <p:ph type="body" sz="quarter" idx="11"/>
          </p:nvPr>
        </p:nvSpPr>
        <p:spPr>
          <a:xfrm>
            <a:off x="503859" y="1815835"/>
            <a:ext cx="8136905" cy="3751263"/>
          </a:xfrm>
          <a:prstGeom prst="rect">
            <a:avLst/>
          </a:prstGeom>
        </p:spPr>
        <p:txBody>
          <a:bodyPr/>
          <a:lstStyle>
            <a:lvl1pPr>
              <a:buClr>
                <a:schemeClr val="accent1"/>
              </a:buClr>
              <a:defRPr sz="2000" b="0" i="0">
                <a:latin typeface="Helvetica" pitchFamily="2" charset="0"/>
              </a:defRPr>
            </a:lvl1pPr>
            <a:lvl2pPr marL="685800" marR="0" indent="-22860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Char char="•"/>
              <a:tabLst/>
              <a:defRPr sz="1800"/>
            </a:lvl2pPr>
            <a:lvl3pPr marL="1200150" indent="-285750">
              <a:buClr>
                <a:schemeClr val="accent1"/>
              </a:buClr>
              <a:buFont typeface="Arial" panose="020B0604020202020204" pitchFamily="34" charset="0"/>
              <a:buChar char="•"/>
              <a:defRPr sz="1600"/>
            </a:lvl3pPr>
          </a:lstStyle>
          <a:p>
            <a:pPr lvl="0"/>
            <a:r>
              <a:rPr lang="en-US" dirty="0"/>
              <a:t>Click to edit Master text style</a:t>
            </a:r>
          </a:p>
          <a:p>
            <a:pPr lvl="1"/>
            <a:r>
              <a:rPr lang="en-US" dirty="0"/>
              <a:t>Click to edit Master text style</a:t>
            </a:r>
          </a:p>
          <a:p>
            <a:pPr lvl="2"/>
            <a:r>
              <a:rPr lang="en-US" dirty="0"/>
              <a:t>Click to edit Master text style</a:t>
            </a:r>
          </a:p>
        </p:txBody>
      </p:sp>
      <p:sp>
        <p:nvSpPr>
          <p:cNvPr id="8" name="Date Placeholder 3">
            <a:extLst>
              <a:ext uri="{FF2B5EF4-FFF2-40B4-BE49-F238E27FC236}">
                <a16:creationId xmlns:a16="http://schemas.microsoft.com/office/drawing/2014/main" id="{2BE7B4DE-61D5-9B4D-BB7D-817760173E10}"/>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9" name="Footer Placeholder 4">
            <a:extLst>
              <a:ext uri="{FF2B5EF4-FFF2-40B4-BE49-F238E27FC236}">
                <a16:creationId xmlns:a16="http://schemas.microsoft.com/office/drawing/2014/main" id="{CD57F449-7348-F24B-97E1-75EBC5DC32F2}"/>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6250360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89046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771034"/>
            <a:ext cx="7886700" cy="38927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B7925F4F-BA37-1E4A-BFC0-45D5F14E6953}"/>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7" name="Footer Placeholder 4">
            <a:extLst>
              <a:ext uri="{FF2B5EF4-FFF2-40B4-BE49-F238E27FC236}">
                <a16:creationId xmlns:a16="http://schemas.microsoft.com/office/drawing/2014/main" id="{8E402F0D-F5FD-EE47-B479-157C43A6B7E6}"/>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2475293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049" y="498986"/>
            <a:ext cx="8089901" cy="705129"/>
          </a:xfrm>
          <a:prstGeom prst="rect">
            <a:avLst/>
          </a:prstGeo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09225" y="1823060"/>
            <a:ext cx="8325548" cy="4011502"/>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B17E048B-F2A7-E440-B208-50C69C0C758B}"/>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8" name="Footer Placeholder 4">
            <a:extLst>
              <a:ext uri="{FF2B5EF4-FFF2-40B4-BE49-F238E27FC236}">
                <a16:creationId xmlns:a16="http://schemas.microsoft.com/office/drawing/2014/main" id="{2F866127-ED7F-594A-9C24-77BC686514F9}"/>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1826024179"/>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083" y="265444"/>
            <a:ext cx="8080375" cy="705129"/>
          </a:xfrm>
          <a:prstGeom prst="rect">
            <a:avLst/>
          </a:prstGeo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29083" y="1720066"/>
            <a:ext cx="3833315"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29083" y="950000"/>
            <a:ext cx="8077645" cy="383182"/>
          </a:xfrm>
          <a:prstGeom prst="rect">
            <a:avLst/>
          </a:prstGeo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750533" y="1720066"/>
            <a:ext cx="3856195"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E4B186A-86F7-7D46-8268-AE7EC8BA5A62}"/>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11" name="Footer Placeholder 4">
            <a:extLst>
              <a:ext uri="{FF2B5EF4-FFF2-40B4-BE49-F238E27FC236}">
                <a16:creationId xmlns:a16="http://schemas.microsoft.com/office/drawing/2014/main" id="{B24C3DF7-AB31-B54C-A2B5-E6430F5004CB}"/>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712626399"/>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510972"/>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466636"/>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F778EEDC-5BBB-ED4F-B6EC-1BAD6E4AF2B7}"/>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7" name="Footer Placeholder 4">
            <a:extLst>
              <a:ext uri="{FF2B5EF4-FFF2-40B4-BE49-F238E27FC236}">
                <a16:creationId xmlns:a16="http://schemas.microsoft.com/office/drawing/2014/main" id="{B3DBB7A0-44BC-4D47-9AB7-4F46C215B2A9}"/>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674622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6940210F-D9F0-8647-A040-ABB637A8A986}"/>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8" name="Footer Placeholder 4">
            <a:extLst>
              <a:ext uri="{FF2B5EF4-FFF2-40B4-BE49-F238E27FC236}">
                <a16:creationId xmlns:a16="http://schemas.microsoft.com/office/drawing/2014/main" id="{954CEB30-3B2B-B948-BA03-18F22D3770AB}"/>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4889568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56154"/>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784682"/>
            <a:ext cx="3817108" cy="41657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8242" y="1784682"/>
            <a:ext cx="3817108" cy="416574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8E6C6E32-F0AC-EA4E-A022-7D58200DED26}"/>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8" name="Footer Placeholder 4">
            <a:extLst>
              <a:ext uri="{FF2B5EF4-FFF2-40B4-BE49-F238E27FC236}">
                <a16:creationId xmlns:a16="http://schemas.microsoft.com/office/drawing/2014/main" id="{AD2BED06-0225-AF40-A770-83AD2C5E0E47}"/>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23005697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3DBCAA-A81F-9E46-99E6-EC94EC187D9F}"/>
              </a:ext>
            </a:extLst>
          </p:cNvPr>
          <p:cNvSpPr>
            <a:spLocks noGrp="1"/>
          </p:cNvSpPr>
          <p:nvPr>
            <p:ph type="body" sz="quarter" idx="10" hasCustomPrompt="1"/>
          </p:nvPr>
        </p:nvSpPr>
        <p:spPr>
          <a:xfrm>
            <a:off x="503858" y="241814"/>
            <a:ext cx="8136283" cy="914400"/>
          </a:xfrm>
          <a:prstGeom prst="rect">
            <a:avLst/>
          </a:prstGeom>
        </p:spPr>
        <p:txBody>
          <a:bodyPr anchor="b"/>
          <a:lstStyle>
            <a:lvl1pPr marL="0" indent="0">
              <a:buNone/>
              <a:defRPr sz="3200" b="1" i="0">
                <a:latin typeface="Helvetica" pitchFamily="2" charset="0"/>
              </a:defRPr>
            </a:lvl1pPr>
          </a:lstStyle>
          <a:p>
            <a:pPr lvl="0"/>
            <a:r>
              <a:rPr lang="en-US" dirty="0"/>
              <a:t>Two Column Content Slide</a:t>
            </a:r>
          </a:p>
        </p:txBody>
      </p:sp>
      <p:sp>
        <p:nvSpPr>
          <p:cNvPr id="7" name="TextBox 6">
            <a:extLst>
              <a:ext uri="{FF2B5EF4-FFF2-40B4-BE49-F238E27FC236}">
                <a16:creationId xmlns:a16="http://schemas.microsoft.com/office/drawing/2014/main" id="{D145B089-E50B-6D4A-B207-4971D2102661}"/>
              </a:ext>
            </a:extLst>
          </p:cNvPr>
          <p:cNvSpPr txBox="1"/>
          <p:nvPr userDrawn="1"/>
        </p:nvSpPr>
        <p:spPr>
          <a:xfrm>
            <a:off x="1405813" y="329682"/>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9" name="Text Placeholder 8">
            <a:extLst>
              <a:ext uri="{FF2B5EF4-FFF2-40B4-BE49-F238E27FC236}">
                <a16:creationId xmlns:a16="http://schemas.microsoft.com/office/drawing/2014/main" id="{2C70ABB7-A3C6-5B49-B24D-98756C1B0B80}"/>
              </a:ext>
            </a:extLst>
          </p:cNvPr>
          <p:cNvSpPr>
            <a:spLocks noGrp="1"/>
          </p:cNvSpPr>
          <p:nvPr>
            <p:ph type="body" sz="quarter" idx="11" hasCustomPrompt="1"/>
          </p:nvPr>
        </p:nvSpPr>
        <p:spPr>
          <a:xfrm>
            <a:off x="503858" y="1783661"/>
            <a:ext cx="3732241"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11" name="Text Placeholder 8">
            <a:extLst>
              <a:ext uri="{FF2B5EF4-FFF2-40B4-BE49-F238E27FC236}">
                <a16:creationId xmlns:a16="http://schemas.microsoft.com/office/drawing/2014/main" id="{FC855AD0-2280-E249-AB76-F1A81655D4F3}"/>
              </a:ext>
            </a:extLst>
          </p:cNvPr>
          <p:cNvSpPr>
            <a:spLocks noGrp="1"/>
          </p:cNvSpPr>
          <p:nvPr>
            <p:ph type="body" sz="quarter" idx="12" hasCustomPrompt="1"/>
          </p:nvPr>
        </p:nvSpPr>
        <p:spPr>
          <a:xfrm>
            <a:off x="4907899" y="1783661"/>
            <a:ext cx="3732242"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10" name="Date Placeholder 3">
            <a:extLst>
              <a:ext uri="{FF2B5EF4-FFF2-40B4-BE49-F238E27FC236}">
                <a16:creationId xmlns:a16="http://schemas.microsoft.com/office/drawing/2014/main" id="{BE61392D-0882-CE48-B559-EDDF0234C386}"/>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12" name="Footer Placeholder 4">
            <a:extLst>
              <a:ext uri="{FF2B5EF4-FFF2-40B4-BE49-F238E27FC236}">
                <a16:creationId xmlns:a16="http://schemas.microsoft.com/office/drawing/2014/main" id="{47951A5F-DF89-F84F-BADF-3646C4D1C4BD}"/>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23928075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513BF7B-6781-2F44-B95F-46E8E8DDFCBA}"/>
              </a:ext>
            </a:extLst>
          </p:cNvPr>
          <p:cNvSpPr>
            <a:spLocks noGrp="1"/>
          </p:cNvSpPr>
          <p:nvPr>
            <p:ph type="body" sz="quarter" idx="10" hasCustomPrompt="1"/>
          </p:nvPr>
        </p:nvSpPr>
        <p:spPr>
          <a:xfrm>
            <a:off x="503858" y="348363"/>
            <a:ext cx="8136283" cy="975729"/>
          </a:xfrm>
          <a:prstGeom prst="rect">
            <a:avLst/>
          </a:prstGeom>
        </p:spPr>
        <p:txBody>
          <a:bodyPr anchor="b"/>
          <a:lstStyle>
            <a:lvl1pPr marL="0" indent="0">
              <a:buNone/>
              <a:defRPr sz="3200" b="1" i="0">
                <a:latin typeface="Helvetica" pitchFamily="2" charset="0"/>
              </a:defRPr>
            </a:lvl1pPr>
          </a:lstStyle>
          <a:p>
            <a:pPr lvl="0"/>
            <a:r>
              <a:rPr lang="en-US" dirty="0"/>
              <a:t>Blank Content Slide</a:t>
            </a:r>
          </a:p>
        </p:txBody>
      </p:sp>
      <p:sp>
        <p:nvSpPr>
          <p:cNvPr id="6" name="Date Placeholder 3">
            <a:extLst>
              <a:ext uri="{FF2B5EF4-FFF2-40B4-BE49-F238E27FC236}">
                <a16:creationId xmlns:a16="http://schemas.microsoft.com/office/drawing/2014/main" id="{B681EA2D-4218-A34D-8557-DF9868BE92B5}"/>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7" name="Footer Placeholder 4">
            <a:extLst>
              <a:ext uri="{FF2B5EF4-FFF2-40B4-BE49-F238E27FC236}">
                <a16:creationId xmlns:a16="http://schemas.microsoft.com/office/drawing/2014/main" id="{1871646E-0A75-8240-92A3-FE196B8CC2D1}"/>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23052958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82839-5C7E-3647-B923-7419B62A994A}"/>
              </a:ext>
            </a:extLst>
          </p:cNvPr>
          <p:cNvSpPr txBox="1"/>
          <p:nvPr userDrawn="1"/>
        </p:nvSpPr>
        <p:spPr>
          <a:xfrm>
            <a:off x="5865846" y="3918857"/>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7" name="Text Placeholder 6">
            <a:extLst>
              <a:ext uri="{FF2B5EF4-FFF2-40B4-BE49-F238E27FC236}">
                <a16:creationId xmlns:a16="http://schemas.microsoft.com/office/drawing/2014/main" id="{01C30B9D-AE1E-BB4A-9124-55292AA4782D}"/>
              </a:ext>
            </a:extLst>
          </p:cNvPr>
          <p:cNvSpPr>
            <a:spLocks noGrp="1"/>
          </p:cNvSpPr>
          <p:nvPr>
            <p:ph type="body" sz="quarter" idx="11" hasCustomPrompt="1"/>
          </p:nvPr>
        </p:nvSpPr>
        <p:spPr>
          <a:xfrm>
            <a:off x="538046" y="1993979"/>
            <a:ext cx="8067907" cy="958850"/>
          </a:xfrm>
          <a:prstGeom prst="rect">
            <a:avLst/>
          </a:prstGeom>
        </p:spPr>
        <p:txBody>
          <a:bodyPr anchor="b"/>
          <a:lstStyle>
            <a:lvl1pPr marL="0" indent="0" algn="ctr">
              <a:buNone/>
              <a:defRPr sz="4000" b="1" i="0">
                <a:latin typeface="Helvetica" pitchFamily="2" charset="0"/>
              </a:defRPr>
            </a:lvl1pPr>
          </a:lstStyle>
          <a:p>
            <a:pPr lvl="0"/>
            <a:r>
              <a:rPr lang="en-US" dirty="0"/>
              <a:t>Branded Title Slide</a:t>
            </a:r>
          </a:p>
        </p:txBody>
      </p:sp>
      <p:sp>
        <p:nvSpPr>
          <p:cNvPr id="9" name="Text Placeholder 8">
            <a:extLst>
              <a:ext uri="{FF2B5EF4-FFF2-40B4-BE49-F238E27FC236}">
                <a16:creationId xmlns:a16="http://schemas.microsoft.com/office/drawing/2014/main" id="{502258F6-DADE-8449-A37C-A65F76D64260}"/>
              </a:ext>
            </a:extLst>
          </p:cNvPr>
          <p:cNvSpPr>
            <a:spLocks noGrp="1"/>
          </p:cNvSpPr>
          <p:nvPr>
            <p:ph type="body" sz="quarter" idx="12" hasCustomPrompt="1"/>
          </p:nvPr>
        </p:nvSpPr>
        <p:spPr>
          <a:xfrm>
            <a:off x="1597817" y="3789731"/>
            <a:ext cx="5948363" cy="1454895"/>
          </a:xfrm>
          <a:prstGeom prst="rect">
            <a:avLst/>
          </a:prstGeom>
        </p:spPr>
        <p:txBody>
          <a:bodyPr/>
          <a:lstStyle>
            <a:lvl1pPr marL="0" indent="0" algn="ctr">
              <a:buNone/>
              <a:defRPr sz="2800" b="0" i="0">
                <a:latin typeface="Helvetica" pitchFamily="2" charset="0"/>
              </a:defRPr>
            </a:lvl1pPr>
          </a:lstStyle>
          <a:p>
            <a:pPr lvl="0"/>
            <a:r>
              <a:rPr lang="en-US" dirty="0"/>
              <a:t>Subtitle Here</a:t>
            </a:r>
          </a:p>
        </p:txBody>
      </p:sp>
    </p:spTree>
    <p:extLst>
      <p:ext uri="{BB962C8B-B14F-4D97-AF65-F5344CB8AC3E}">
        <p14:creationId xmlns:p14="http://schemas.microsoft.com/office/powerpoint/2010/main" val="6037968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1D730C-AA0F-1149-B04B-96AEAA4CAF80}"/>
              </a:ext>
            </a:extLst>
          </p:cNvPr>
          <p:cNvSpPr>
            <a:spLocks noGrp="1"/>
          </p:cNvSpPr>
          <p:nvPr>
            <p:ph type="body" sz="quarter" idx="10" hasCustomPrompt="1"/>
          </p:nvPr>
        </p:nvSpPr>
        <p:spPr>
          <a:xfrm>
            <a:off x="503237" y="208538"/>
            <a:ext cx="8136905" cy="1014999"/>
          </a:xfrm>
          <a:prstGeom prst="rect">
            <a:avLst/>
          </a:prstGeom>
        </p:spPr>
        <p:txBody>
          <a:bodyPr anchor="b"/>
          <a:lstStyle>
            <a:lvl1pPr marL="0" indent="0">
              <a:buNone/>
              <a:defRPr sz="3600" b="1" i="0">
                <a:latin typeface="Helvetica" pitchFamily="2" charset="0"/>
              </a:defRPr>
            </a:lvl1pPr>
          </a:lstStyle>
          <a:p>
            <a:pPr lvl="0"/>
            <a:r>
              <a:rPr lang="en-US" dirty="0"/>
              <a:t>Bullet List Slide</a:t>
            </a:r>
          </a:p>
        </p:txBody>
      </p:sp>
      <p:sp>
        <p:nvSpPr>
          <p:cNvPr id="7" name="Text Placeholder 6">
            <a:extLst>
              <a:ext uri="{FF2B5EF4-FFF2-40B4-BE49-F238E27FC236}">
                <a16:creationId xmlns:a16="http://schemas.microsoft.com/office/drawing/2014/main" id="{6DB6354A-9A5E-1543-94E0-E03526161BED}"/>
              </a:ext>
            </a:extLst>
          </p:cNvPr>
          <p:cNvSpPr>
            <a:spLocks noGrp="1"/>
          </p:cNvSpPr>
          <p:nvPr>
            <p:ph type="body" sz="quarter" idx="11"/>
          </p:nvPr>
        </p:nvSpPr>
        <p:spPr>
          <a:xfrm>
            <a:off x="503859" y="1815835"/>
            <a:ext cx="8136905" cy="3751263"/>
          </a:xfrm>
          <a:prstGeom prst="rect">
            <a:avLst/>
          </a:prstGeom>
        </p:spPr>
        <p:txBody>
          <a:bodyPr/>
          <a:lstStyle>
            <a:lvl1pPr>
              <a:buClr>
                <a:schemeClr val="accent1"/>
              </a:buClr>
              <a:defRPr sz="2000" b="0" i="0">
                <a:latin typeface="Helvetica" pitchFamily="2" charset="0"/>
              </a:defRPr>
            </a:lvl1pPr>
            <a:lvl2pPr marL="685800" marR="0" indent="-22860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Char char="•"/>
              <a:tabLst/>
              <a:defRPr sz="1800"/>
            </a:lvl2pPr>
            <a:lvl3pPr marL="1200150" indent="-285750">
              <a:buClr>
                <a:schemeClr val="accent1"/>
              </a:buClr>
              <a:buFont typeface="Arial" panose="020B0604020202020204" pitchFamily="34" charset="0"/>
              <a:buChar char="•"/>
              <a:defRPr sz="1600"/>
            </a:lvl3pPr>
          </a:lstStyle>
          <a:p>
            <a:pPr lvl="0"/>
            <a:r>
              <a:rPr lang="en-US" dirty="0"/>
              <a:t>Click to edit Master text style</a:t>
            </a:r>
          </a:p>
          <a:p>
            <a:pPr lvl="1"/>
            <a:r>
              <a:rPr lang="en-US" dirty="0"/>
              <a:t>Click to edit Master text style</a:t>
            </a:r>
          </a:p>
          <a:p>
            <a:pPr lvl="2"/>
            <a:r>
              <a:rPr lang="en-US" dirty="0"/>
              <a:t>Click to edit Master text style</a:t>
            </a:r>
          </a:p>
        </p:txBody>
      </p:sp>
      <p:sp>
        <p:nvSpPr>
          <p:cNvPr id="8" name="Date Placeholder 3">
            <a:extLst>
              <a:ext uri="{FF2B5EF4-FFF2-40B4-BE49-F238E27FC236}">
                <a16:creationId xmlns:a16="http://schemas.microsoft.com/office/drawing/2014/main" id="{2BE7B4DE-61D5-9B4D-BB7D-817760173E10}"/>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9" name="Footer Placeholder 4">
            <a:extLst>
              <a:ext uri="{FF2B5EF4-FFF2-40B4-BE49-F238E27FC236}">
                <a16:creationId xmlns:a16="http://schemas.microsoft.com/office/drawing/2014/main" id="{CD57F449-7348-F24B-97E1-75EBC5DC32F2}"/>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17194397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89046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771034"/>
            <a:ext cx="7886700" cy="38927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B7925F4F-BA37-1E4A-BFC0-45D5F14E6953}"/>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7" name="Footer Placeholder 4">
            <a:extLst>
              <a:ext uri="{FF2B5EF4-FFF2-40B4-BE49-F238E27FC236}">
                <a16:creationId xmlns:a16="http://schemas.microsoft.com/office/drawing/2014/main" id="{8E402F0D-F5FD-EE47-B479-157C43A6B7E6}"/>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15109112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049" y="498986"/>
            <a:ext cx="8089901" cy="705129"/>
          </a:xfrm>
          <a:prstGeom prst="rect">
            <a:avLst/>
          </a:prstGeo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09225" y="1823060"/>
            <a:ext cx="8325548" cy="4011502"/>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B17E048B-F2A7-E440-B208-50C69C0C758B}"/>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8" name="Footer Placeholder 4">
            <a:extLst>
              <a:ext uri="{FF2B5EF4-FFF2-40B4-BE49-F238E27FC236}">
                <a16:creationId xmlns:a16="http://schemas.microsoft.com/office/drawing/2014/main" id="{2F866127-ED7F-594A-9C24-77BC686514F9}"/>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97120817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083" y="265444"/>
            <a:ext cx="8080375" cy="705129"/>
          </a:xfrm>
          <a:prstGeom prst="rect">
            <a:avLst/>
          </a:prstGeo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29083" y="1720066"/>
            <a:ext cx="3833315"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29083" y="950000"/>
            <a:ext cx="8077645" cy="383182"/>
          </a:xfrm>
          <a:prstGeom prst="rect">
            <a:avLst/>
          </a:prstGeo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750533" y="1720066"/>
            <a:ext cx="3856195"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E4B186A-86F7-7D46-8268-AE7EC8BA5A62}"/>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11" name="Footer Placeholder 4">
            <a:extLst>
              <a:ext uri="{FF2B5EF4-FFF2-40B4-BE49-F238E27FC236}">
                <a16:creationId xmlns:a16="http://schemas.microsoft.com/office/drawing/2014/main" id="{B24C3DF7-AB31-B54C-A2B5-E6430F5004CB}"/>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1250941139"/>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510972"/>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466636"/>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F778EEDC-5BBB-ED4F-B6EC-1BAD6E4AF2B7}"/>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7" name="Footer Placeholder 4">
            <a:extLst>
              <a:ext uri="{FF2B5EF4-FFF2-40B4-BE49-F238E27FC236}">
                <a16:creationId xmlns:a16="http://schemas.microsoft.com/office/drawing/2014/main" id="{B3DBB7A0-44BC-4D47-9AB7-4F46C215B2A9}"/>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26434833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56155"/>
            <a:ext cx="7886700" cy="112260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784682"/>
            <a:ext cx="3817108" cy="41657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8242" y="1784682"/>
            <a:ext cx="3817108" cy="416574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8E6C6E32-F0AC-EA4E-A022-7D58200DED26}"/>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8" name="Footer Placeholder 4">
            <a:extLst>
              <a:ext uri="{FF2B5EF4-FFF2-40B4-BE49-F238E27FC236}">
                <a16:creationId xmlns:a16="http://schemas.microsoft.com/office/drawing/2014/main" id="{AD2BED06-0225-AF40-A770-83AD2C5E0E47}"/>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923271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4CADCE8-420D-B548-80D9-2D248E70C402}"/>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8" name="Footer Placeholder 4">
            <a:extLst>
              <a:ext uri="{FF2B5EF4-FFF2-40B4-BE49-F238E27FC236}">
                <a16:creationId xmlns:a16="http://schemas.microsoft.com/office/drawing/2014/main" id="{4ABFF622-F5E9-8541-8267-04D508934348}"/>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18148563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3DBCAA-A81F-9E46-99E6-EC94EC187D9F}"/>
              </a:ext>
            </a:extLst>
          </p:cNvPr>
          <p:cNvSpPr>
            <a:spLocks noGrp="1"/>
          </p:cNvSpPr>
          <p:nvPr>
            <p:ph type="body" sz="quarter" idx="10" hasCustomPrompt="1"/>
          </p:nvPr>
        </p:nvSpPr>
        <p:spPr>
          <a:xfrm>
            <a:off x="503858" y="241814"/>
            <a:ext cx="8136283" cy="914400"/>
          </a:xfrm>
          <a:prstGeom prst="rect">
            <a:avLst/>
          </a:prstGeom>
        </p:spPr>
        <p:txBody>
          <a:bodyPr anchor="b"/>
          <a:lstStyle>
            <a:lvl1pPr marL="0" indent="0">
              <a:buNone/>
              <a:defRPr sz="3200" b="1" i="0">
                <a:latin typeface="Helvetica" pitchFamily="2" charset="0"/>
              </a:defRPr>
            </a:lvl1pPr>
          </a:lstStyle>
          <a:p>
            <a:pPr lvl="0"/>
            <a:r>
              <a:rPr lang="en-US" dirty="0"/>
              <a:t>Two Column Content Slide</a:t>
            </a:r>
          </a:p>
        </p:txBody>
      </p:sp>
      <p:sp>
        <p:nvSpPr>
          <p:cNvPr id="7" name="TextBox 6">
            <a:extLst>
              <a:ext uri="{FF2B5EF4-FFF2-40B4-BE49-F238E27FC236}">
                <a16:creationId xmlns:a16="http://schemas.microsoft.com/office/drawing/2014/main" id="{D145B089-E50B-6D4A-B207-4971D2102661}"/>
              </a:ext>
            </a:extLst>
          </p:cNvPr>
          <p:cNvSpPr txBox="1"/>
          <p:nvPr userDrawn="1"/>
        </p:nvSpPr>
        <p:spPr>
          <a:xfrm>
            <a:off x="1405813" y="329682"/>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9" name="Text Placeholder 8">
            <a:extLst>
              <a:ext uri="{FF2B5EF4-FFF2-40B4-BE49-F238E27FC236}">
                <a16:creationId xmlns:a16="http://schemas.microsoft.com/office/drawing/2014/main" id="{2C70ABB7-A3C6-5B49-B24D-98756C1B0B80}"/>
              </a:ext>
            </a:extLst>
          </p:cNvPr>
          <p:cNvSpPr>
            <a:spLocks noGrp="1"/>
          </p:cNvSpPr>
          <p:nvPr>
            <p:ph type="body" sz="quarter" idx="11" hasCustomPrompt="1"/>
          </p:nvPr>
        </p:nvSpPr>
        <p:spPr>
          <a:xfrm>
            <a:off x="503858" y="1783661"/>
            <a:ext cx="3732241"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11" name="Text Placeholder 8">
            <a:extLst>
              <a:ext uri="{FF2B5EF4-FFF2-40B4-BE49-F238E27FC236}">
                <a16:creationId xmlns:a16="http://schemas.microsoft.com/office/drawing/2014/main" id="{FC855AD0-2280-E249-AB76-F1A81655D4F3}"/>
              </a:ext>
            </a:extLst>
          </p:cNvPr>
          <p:cNvSpPr>
            <a:spLocks noGrp="1"/>
          </p:cNvSpPr>
          <p:nvPr>
            <p:ph type="body" sz="quarter" idx="12" hasCustomPrompt="1"/>
          </p:nvPr>
        </p:nvSpPr>
        <p:spPr>
          <a:xfrm>
            <a:off x="4907899" y="1783661"/>
            <a:ext cx="3732242"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10" name="Date Placeholder 3">
            <a:extLst>
              <a:ext uri="{FF2B5EF4-FFF2-40B4-BE49-F238E27FC236}">
                <a16:creationId xmlns:a16="http://schemas.microsoft.com/office/drawing/2014/main" id="{BE61392D-0882-CE48-B559-EDDF0234C386}"/>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12" name="Footer Placeholder 4">
            <a:extLst>
              <a:ext uri="{FF2B5EF4-FFF2-40B4-BE49-F238E27FC236}">
                <a16:creationId xmlns:a16="http://schemas.microsoft.com/office/drawing/2014/main" id="{47951A5F-DF89-F84F-BADF-3646C4D1C4BD}"/>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16909467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82839-5C7E-3647-B923-7419B62A994A}"/>
              </a:ext>
            </a:extLst>
          </p:cNvPr>
          <p:cNvSpPr txBox="1"/>
          <p:nvPr userDrawn="1"/>
        </p:nvSpPr>
        <p:spPr>
          <a:xfrm>
            <a:off x="5865846" y="3918857"/>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7" name="Text Placeholder 6">
            <a:extLst>
              <a:ext uri="{FF2B5EF4-FFF2-40B4-BE49-F238E27FC236}">
                <a16:creationId xmlns:a16="http://schemas.microsoft.com/office/drawing/2014/main" id="{01C30B9D-AE1E-BB4A-9124-55292AA4782D}"/>
              </a:ext>
            </a:extLst>
          </p:cNvPr>
          <p:cNvSpPr>
            <a:spLocks noGrp="1"/>
          </p:cNvSpPr>
          <p:nvPr>
            <p:ph type="body" sz="quarter" idx="11" hasCustomPrompt="1"/>
          </p:nvPr>
        </p:nvSpPr>
        <p:spPr>
          <a:xfrm>
            <a:off x="538046" y="1993979"/>
            <a:ext cx="8067907" cy="958850"/>
          </a:xfrm>
          <a:prstGeom prst="rect">
            <a:avLst/>
          </a:prstGeom>
        </p:spPr>
        <p:txBody>
          <a:bodyPr anchor="b"/>
          <a:lstStyle>
            <a:lvl1pPr marL="0" indent="0" algn="ctr">
              <a:buNone/>
              <a:defRPr sz="4000" b="1" i="0">
                <a:latin typeface="Helvetica" pitchFamily="2" charset="0"/>
              </a:defRPr>
            </a:lvl1pPr>
          </a:lstStyle>
          <a:p>
            <a:pPr lvl="0"/>
            <a:r>
              <a:rPr lang="en-US" dirty="0"/>
              <a:t>Branded Title Slide</a:t>
            </a:r>
          </a:p>
        </p:txBody>
      </p:sp>
      <p:sp>
        <p:nvSpPr>
          <p:cNvPr id="9" name="Text Placeholder 8">
            <a:extLst>
              <a:ext uri="{FF2B5EF4-FFF2-40B4-BE49-F238E27FC236}">
                <a16:creationId xmlns:a16="http://schemas.microsoft.com/office/drawing/2014/main" id="{502258F6-DADE-8449-A37C-A65F76D64260}"/>
              </a:ext>
            </a:extLst>
          </p:cNvPr>
          <p:cNvSpPr>
            <a:spLocks noGrp="1"/>
          </p:cNvSpPr>
          <p:nvPr>
            <p:ph type="body" sz="quarter" idx="12" hasCustomPrompt="1"/>
          </p:nvPr>
        </p:nvSpPr>
        <p:spPr>
          <a:xfrm>
            <a:off x="1597817" y="3789731"/>
            <a:ext cx="5948363" cy="1454895"/>
          </a:xfrm>
          <a:prstGeom prst="rect">
            <a:avLst/>
          </a:prstGeom>
        </p:spPr>
        <p:txBody>
          <a:bodyPr/>
          <a:lstStyle>
            <a:lvl1pPr marL="0" indent="0" algn="ctr">
              <a:buNone/>
              <a:defRPr sz="2800" b="0" i="0">
                <a:latin typeface="Helvetica" pitchFamily="2" charset="0"/>
              </a:defRPr>
            </a:lvl1pPr>
          </a:lstStyle>
          <a:p>
            <a:pPr lvl="0"/>
            <a:r>
              <a:rPr lang="en-US" dirty="0"/>
              <a:t>Subtitle Here</a:t>
            </a:r>
          </a:p>
        </p:txBody>
      </p:sp>
    </p:spTree>
    <p:extLst>
      <p:ext uri="{BB962C8B-B14F-4D97-AF65-F5344CB8AC3E}">
        <p14:creationId xmlns:p14="http://schemas.microsoft.com/office/powerpoint/2010/main" val="27251651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513BF7B-6781-2F44-B95F-46E8E8DDFCBA}"/>
              </a:ext>
            </a:extLst>
          </p:cNvPr>
          <p:cNvSpPr>
            <a:spLocks noGrp="1"/>
          </p:cNvSpPr>
          <p:nvPr>
            <p:ph type="body" sz="quarter" idx="10" hasCustomPrompt="1"/>
          </p:nvPr>
        </p:nvSpPr>
        <p:spPr>
          <a:xfrm>
            <a:off x="503858" y="348363"/>
            <a:ext cx="8136283" cy="975729"/>
          </a:xfrm>
          <a:prstGeom prst="rect">
            <a:avLst/>
          </a:prstGeom>
        </p:spPr>
        <p:txBody>
          <a:bodyPr anchor="b"/>
          <a:lstStyle>
            <a:lvl1pPr marL="0" indent="0">
              <a:buNone/>
              <a:defRPr sz="3200" b="1" i="0">
                <a:latin typeface="Helvetica" pitchFamily="2" charset="0"/>
              </a:defRPr>
            </a:lvl1pPr>
          </a:lstStyle>
          <a:p>
            <a:pPr lvl="0"/>
            <a:r>
              <a:rPr lang="en-US" dirty="0"/>
              <a:t>Blank Content Slide</a:t>
            </a:r>
          </a:p>
        </p:txBody>
      </p:sp>
      <p:sp>
        <p:nvSpPr>
          <p:cNvPr id="6" name="Date Placeholder 3">
            <a:extLst>
              <a:ext uri="{FF2B5EF4-FFF2-40B4-BE49-F238E27FC236}">
                <a16:creationId xmlns:a16="http://schemas.microsoft.com/office/drawing/2014/main" id="{B681EA2D-4218-A34D-8557-DF9868BE92B5}"/>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7" name="Footer Placeholder 4">
            <a:extLst>
              <a:ext uri="{FF2B5EF4-FFF2-40B4-BE49-F238E27FC236}">
                <a16:creationId xmlns:a16="http://schemas.microsoft.com/office/drawing/2014/main" id="{1871646E-0A75-8240-92A3-FE196B8CC2D1}"/>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41684535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1D730C-AA0F-1149-B04B-96AEAA4CAF80}"/>
              </a:ext>
            </a:extLst>
          </p:cNvPr>
          <p:cNvSpPr>
            <a:spLocks noGrp="1"/>
          </p:cNvSpPr>
          <p:nvPr>
            <p:ph type="body" sz="quarter" idx="10" hasCustomPrompt="1"/>
          </p:nvPr>
        </p:nvSpPr>
        <p:spPr>
          <a:xfrm>
            <a:off x="503237" y="208538"/>
            <a:ext cx="8136905" cy="1014999"/>
          </a:xfrm>
          <a:prstGeom prst="rect">
            <a:avLst/>
          </a:prstGeom>
        </p:spPr>
        <p:txBody>
          <a:bodyPr anchor="b"/>
          <a:lstStyle>
            <a:lvl1pPr marL="0" indent="0">
              <a:buNone/>
              <a:defRPr sz="3600" b="1" i="0">
                <a:latin typeface="Helvetica" pitchFamily="2" charset="0"/>
              </a:defRPr>
            </a:lvl1pPr>
          </a:lstStyle>
          <a:p>
            <a:pPr lvl="0"/>
            <a:r>
              <a:rPr lang="en-US" dirty="0"/>
              <a:t>Bullet List Slide</a:t>
            </a:r>
          </a:p>
        </p:txBody>
      </p:sp>
      <p:sp>
        <p:nvSpPr>
          <p:cNvPr id="7" name="Text Placeholder 6">
            <a:extLst>
              <a:ext uri="{FF2B5EF4-FFF2-40B4-BE49-F238E27FC236}">
                <a16:creationId xmlns:a16="http://schemas.microsoft.com/office/drawing/2014/main" id="{6DB6354A-9A5E-1543-94E0-E03526161BED}"/>
              </a:ext>
            </a:extLst>
          </p:cNvPr>
          <p:cNvSpPr>
            <a:spLocks noGrp="1"/>
          </p:cNvSpPr>
          <p:nvPr>
            <p:ph type="body" sz="quarter" idx="11"/>
          </p:nvPr>
        </p:nvSpPr>
        <p:spPr>
          <a:xfrm>
            <a:off x="503859" y="1815835"/>
            <a:ext cx="8136905" cy="3751263"/>
          </a:xfrm>
          <a:prstGeom prst="rect">
            <a:avLst/>
          </a:prstGeom>
        </p:spPr>
        <p:txBody>
          <a:bodyPr/>
          <a:lstStyle>
            <a:lvl1pPr>
              <a:buClr>
                <a:schemeClr val="accent1"/>
              </a:buClr>
              <a:defRPr sz="2000" b="0" i="0">
                <a:latin typeface="Helvetica" pitchFamily="2" charset="0"/>
              </a:defRPr>
            </a:lvl1pPr>
            <a:lvl2pPr marL="685800" marR="0" indent="-22860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Char char="•"/>
              <a:tabLst/>
              <a:defRPr sz="1800"/>
            </a:lvl2pPr>
            <a:lvl3pPr marL="1200150" indent="-285750">
              <a:buClr>
                <a:schemeClr val="accent1"/>
              </a:buClr>
              <a:buFont typeface="Arial" panose="020B0604020202020204" pitchFamily="34" charset="0"/>
              <a:buChar char="•"/>
              <a:defRPr sz="1600"/>
            </a:lvl3pPr>
          </a:lstStyle>
          <a:p>
            <a:pPr lvl="0"/>
            <a:r>
              <a:rPr lang="en-US" dirty="0"/>
              <a:t>Click to edit Master text style</a:t>
            </a:r>
          </a:p>
          <a:p>
            <a:pPr lvl="1"/>
            <a:r>
              <a:rPr lang="en-US" dirty="0"/>
              <a:t>Click to edit Master text style</a:t>
            </a:r>
          </a:p>
          <a:p>
            <a:pPr lvl="2"/>
            <a:r>
              <a:rPr lang="en-US" dirty="0"/>
              <a:t>Click to edit Master text style</a:t>
            </a:r>
          </a:p>
        </p:txBody>
      </p:sp>
      <p:sp>
        <p:nvSpPr>
          <p:cNvPr id="8" name="Date Placeholder 3">
            <a:extLst>
              <a:ext uri="{FF2B5EF4-FFF2-40B4-BE49-F238E27FC236}">
                <a16:creationId xmlns:a16="http://schemas.microsoft.com/office/drawing/2014/main" id="{2BE7B4DE-61D5-9B4D-BB7D-817760173E10}"/>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9" name="Footer Placeholder 4">
            <a:extLst>
              <a:ext uri="{FF2B5EF4-FFF2-40B4-BE49-F238E27FC236}">
                <a16:creationId xmlns:a16="http://schemas.microsoft.com/office/drawing/2014/main" id="{CD57F449-7348-F24B-97E1-75EBC5DC32F2}"/>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4954130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89046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771034"/>
            <a:ext cx="7886700" cy="38927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B7925F4F-BA37-1E4A-BFC0-45D5F14E6953}"/>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7" name="Footer Placeholder 4">
            <a:extLst>
              <a:ext uri="{FF2B5EF4-FFF2-40B4-BE49-F238E27FC236}">
                <a16:creationId xmlns:a16="http://schemas.microsoft.com/office/drawing/2014/main" id="{8E402F0D-F5FD-EE47-B479-157C43A6B7E6}"/>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29675557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049" y="498986"/>
            <a:ext cx="8089901" cy="705129"/>
          </a:xfrm>
          <a:prstGeom prst="rect">
            <a:avLst/>
          </a:prstGeo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09225" y="1823060"/>
            <a:ext cx="8325548" cy="4011502"/>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B17E048B-F2A7-E440-B208-50C69C0C758B}"/>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8" name="Footer Placeholder 4">
            <a:extLst>
              <a:ext uri="{FF2B5EF4-FFF2-40B4-BE49-F238E27FC236}">
                <a16:creationId xmlns:a16="http://schemas.microsoft.com/office/drawing/2014/main" id="{2F866127-ED7F-594A-9C24-77BC686514F9}"/>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342734285"/>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083" y="265444"/>
            <a:ext cx="8080375" cy="705129"/>
          </a:xfrm>
          <a:prstGeom prst="rect">
            <a:avLst/>
          </a:prstGeo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529083" y="1720066"/>
            <a:ext cx="3833315"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529083" y="950000"/>
            <a:ext cx="8077645" cy="383182"/>
          </a:xfrm>
          <a:prstGeom prst="rect">
            <a:avLst/>
          </a:prstGeo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750533" y="1720066"/>
            <a:ext cx="3856195" cy="3978016"/>
          </a:xfrm>
          <a:prstGeom prst="rect">
            <a:avLst/>
          </a:prstGeo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E4B186A-86F7-7D46-8268-AE7EC8BA5A62}"/>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11" name="Footer Placeholder 4">
            <a:extLst>
              <a:ext uri="{FF2B5EF4-FFF2-40B4-BE49-F238E27FC236}">
                <a16:creationId xmlns:a16="http://schemas.microsoft.com/office/drawing/2014/main" id="{B24C3DF7-AB31-B54C-A2B5-E6430F5004CB}"/>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547759267"/>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510972"/>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466636"/>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F778EEDC-5BBB-ED4F-B6EC-1BAD6E4AF2B7}"/>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7" name="Footer Placeholder 4">
            <a:extLst>
              <a:ext uri="{FF2B5EF4-FFF2-40B4-BE49-F238E27FC236}">
                <a16:creationId xmlns:a16="http://schemas.microsoft.com/office/drawing/2014/main" id="{B3DBB7A0-44BC-4D47-9AB7-4F46C215B2A9}"/>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11650629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56154"/>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784682"/>
            <a:ext cx="3817108" cy="41657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8242" y="1784682"/>
            <a:ext cx="3817108" cy="416574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8E6C6E32-F0AC-EA4E-A022-7D58200DED26}"/>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8" name="Footer Placeholder 4">
            <a:extLst>
              <a:ext uri="{FF2B5EF4-FFF2-40B4-BE49-F238E27FC236}">
                <a16:creationId xmlns:a16="http://schemas.microsoft.com/office/drawing/2014/main" id="{AD2BED06-0225-AF40-A770-83AD2C5E0E47}"/>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29678968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3DBCAA-A81F-9E46-99E6-EC94EC187D9F}"/>
              </a:ext>
            </a:extLst>
          </p:cNvPr>
          <p:cNvSpPr>
            <a:spLocks noGrp="1"/>
          </p:cNvSpPr>
          <p:nvPr>
            <p:ph type="body" sz="quarter" idx="10" hasCustomPrompt="1"/>
          </p:nvPr>
        </p:nvSpPr>
        <p:spPr>
          <a:xfrm>
            <a:off x="503858" y="241814"/>
            <a:ext cx="8136283" cy="914400"/>
          </a:xfrm>
          <a:prstGeom prst="rect">
            <a:avLst/>
          </a:prstGeom>
        </p:spPr>
        <p:txBody>
          <a:bodyPr anchor="b"/>
          <a:lstStyle>
            <a:lvl1pPr marL="0" indent="0">
              <a:buNone/>
              <a:defRPr sz="3200" b="1" i="0">
                <a:latin typeface="Helvetica" pitchFamily="2" charset="0"/>
              </a:defRPr>
            </a:lvl1pPr>
          </a:lstStyle>
          <a:p>
            <a:pPr lvl="0"/>
            <a:r>
              <a:rPr lang="en-US" dirty="0"/>
              <a:t>Two Column Content Slide</a:t>
            </a:r>
          </a:p>
        </p:txBody>
      </p:sp>
      <p:sp>
        <p:nvSpPr>
          <p:cNvPr id="7" name="TextBox 6">
            <a:extLst>
              <a:ext uri="{FF2B5EF4-FFF2-40B4-BE49-F238E27FC236}">
                <a16:creationId xmlns:a16="http://schemas.microsoft.com/office/drawing/2014/main" id="{D145B089-E50B-6D4A-B207-4971D2102661}"/>
              </a:ext>
            </a:extLst>
          </p:cNvPr>
          <p:cNvSpPr txBox="1"/>
          <p:nvPr userDrawn="1"/>
        </p:nvSpPr>
        <p:spPr>
          <a:xfrm>
            <a:off x="1405813" y="329682"/>
            <a:ext cx="184731" cy="369332"/>
          </a:xfrm>
          <a:prstGeom prst="rect">
            <a:avLst/>
          </a:prstGeom>
          <a:noFill/>
        </p:spPr>
        <p:txBody>
          <a:bodyPr wrap="none" rtlCol="0">
            <a:spAutoFit/>
          </a:bodyPr>
          <a:lstStyle/>
          <a:p>
            <a:endParaRPr lang="en-US" sz="1800" b="0" i="0" dirty="0">
              <a:latin typeface="Helvetica" pitchFamily="2" charset="0"/>
            </a:endParaRPr>
          </a:p>
        </p:txBody>
      </p:sp>
      <p:sp>
        <p:nvSpPr>
          <p:cNvPr id="9" name="Text Placeholder 8">
            <a:extLst>
              <a:ext uri="{FF2B5EF4-FFF2-40B4-BE49-F238E27FC236}">
                <a16:creationId xmlns:a16="http://schemas.microsoft.com/office/drawing/2014/main" id="{2C70ABB7-A3C6-5B49-B24D-98756C1B0B80}"/>
              </a:ext>
            </a:extLst>
          </p:cNvPr>
          <p:cNvSpPr>
            <a:spLocks noGrp="1"/>
          </p:cNvSpPr>
          <p:nvPr>
            <p:ph type="body" sz="quarter" idx="11" hasCustomPrompt="1"/>
          </p:nvPr>
        </p:nvSpPr>
        <p:spPr>
          <a:xfrm>
            <a:off x="503858" y="1783661"/>
            <a:ext cx="3732241"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11" name="Text Placeholder 8">
            <a:extLst>
              <a:ext uri="{FF2B5EF4-FFF2-40B4-BE49-F238E27FC236}">
                <a16:creationId xmlns:a16="http://schemas.microsoft.com/office/drawing/2014/main" id="{FC855AD0-2280-E249-AB76-F1A81655D4F3}"/>
              </a:ext>
            </a:extLst>
          </p:cNvPr>
          <p:cNvSpPr>
            <a:spLocks noGrp="1"/>
          </p:cNvSpPr>
          <p:nvPr>
            <p:ph type="body" sz="quarter" idx="12" hasCustomPrompt="1"/>
          </p:nvPr>
        </p:nvSpPr>
        <p:spPr>
          <a:xfrm>
            <a:off x="4907899" y="1783661"/>
            <a:ext cx="3732242" cy="3582089"/>
          </a:xfrm>
          <a:prstGeom prst="rect">
            <a:avLst/>
          </a:prstGeom>
        </p:spPr>
        <p:txBody>
          <a:bodyPr/>
          <a:lstStyle>
            <a:lvl1pPr marL="285750" indent="-285750">
              <a:buClr>
                <a:schemeClr val="accent1"/>
              </a:buClr>
              <a:buFont typeface="Arial" panose="020B0604020202020204" pitchFamily="34" charset="0"/>
              <a:buChar char="•"/>
              <a:defRPr sz="1800" b="0" i="0">
                <a:latin typeface="Helvetica" pitchFamily="2" charset="0"/>
              </a:defRPr>
            </a:lvl1pPr>
            <a:lvl2pPr>
              <a:buClr>
                <a:schemeClr val="accent1"/>
              </a:buClr>
              <a:defRPr sz="1600"/>
            </a:lvl2pPr>
            <a:lvl3pPr>
              <a:buClr>
                <a:schemeClr val="accent1"/>
              </a:buClr>
              <a:defRPr sz="1400"/>
            </a:lvl3pPr>
          </a:lstStyle>
          <a:p>
            <a:pPr lvl="0"/>
            <a:r>
              <a:rPr lang="en-US" dirty="0"/>
              <a:t>Content</a:t>
            </a:r>
          </a:p>
          <a:p>
            <a:pPr lvl="1"/>
            <a:r>
              <a:rPr lang="en-US" dirty="0"/>
              <a:t>Content</a:t>
            </a:r>
          </a:p>
          <a:p>
            <a:pPr lvl="2"/>
            <a:r>
              <a:rPr lang="en-US" dirty="0"/>
              <a:t>Content</a:t>
            </a:r>
          </a:p>
        </p:txBody>
      </p:sp>
      <p:sp>
        <p:nvSpPr>
          <p:cNvPr id="10" name="Date Placeholder 3">
            <a:extLst>
              <a:ext uri="{FF2B5EF4-FFF2-40B4-BE49-F238E27FC236}">
                <a16:creationId xmlns:a16="http://schemas.microsoft.com/office/drawing/2014/main" id="{BE61392D-0882-CE48-B559-EDDF0234C386}"/>
              </a:ext>
            </a:extLst>
          </p:cNvPr>
          <p:cNvSpPr>
            <a:spLocks noGrp="1"/>
          </p:cNvSpPr>
          <p:nvPr>
            <p:ph type="dt" sz="half" idx="13"/>
          </p:nvPr>
        </p:nvSpPr>
        <p:spPr>
          <a:xfrm>
            <a:off x="6400800" y="6356352"/>
            <a:ext cx="2057400" cy="365125"/>
          </a:xfrm>
          <a:prstGeom prst="rect">
            <a:avLst/>
          </a:prstGeom>
        </p:spPr>
        <p:txBody>
          <a:bodyPr/>
          <a:lstStyle>
            <a:lvl1pPr>
              <a:defRPr baseline="0">
                <a:solidFill>
                  <a:schemeClr val="bg1"/>
                </a:solidFill>
              </a:defRPr>
            </a:lvl1pPr>
          </a:lstStyle>
          <a:p>
            <a:fld id="{9C3DCBA6-4D75-7A45-9180-8DB4C9AFAB82}" type="datetimeFigureOut">
              <a:rPr lang="en-US" smtClean="0"/>
              <a:pPr/>
              <a:t>12/29/21</a:t>
            </a:fld>
            <a:endParaRPr lang="en-US" dirty="0">
              <a:solidFill>
                <a:schemeClr val="bg1"/>
              </a:solidFill>
            </a:endParaRPr>
          </a:p>
        </p:txBody>
      </p:sp>
      <p:sp>
        <p:nvSpPr>
          <p:cNvPr id="12" name="Footer Placeholder 4">
            <a:extLst>
              <a:ext uri="{FF2B5EF4-FFF2-40B4-BE49-F238E27FC236}">
                <a16:creationId xmlns:a16="http://schemas.microsoft.com/office/drawing/2014/main" id="{47951A5F-DF89-F84F-BADF-3646C4D1C4BD}"/>
              </a:ext>
            </a:extLst>
          </p:cNvPr>
          <p:cNvSpPr>
            <a:spLocks noGrp="1"/>
          </p:cNvSpPr>
          <p:nvPr>
            <p:ph type="ftr" sz="quarter" idx="14"/>
          </p:nvPr>
        </p:nvSpPr>
        <p:spPr>
          <a:xfrm>
            <a:off x="3028950" y="6356352"/>
            <a:ext cx="3086100" cy="365125"/>
          </a:xfrm>
          <a:prstGeom prst="rect">
            <a:avLst/>
          </a:prstGeom>
        </p:spPr>
        <p:txBody>
          <a:bodyPr/>
          <a:lstStyle>
            <a:lvl1pPr>
              <a:defRPr baseline="0">
                <a:solidFill>
                  <a:schemeClr val="bg1"/>
                </a:solidFill>
              </a:defRPr>
            </a:lvl1pPr>
          </a:lstStyle>
          <a:p>
            <a:r>
              <a:rPr lang="en-US" dirty="0">
                <a:solidFill>
                  <a:schemeClr val="bg1"/>
                </a:solidFill>
              </a:rPr>
              <a:t>Footer</a:t>
            </a:r>
          </a:p>
        </p:txBody>
      </p:sp>
    </p:spTree>
    <p:extLst>
      <p:ext uri="{BB962C8B-B14F-4D97-AF65-F5344CB8AC3E}">
        <p14:creationId xmlns:p14="http://schemas.microsoft.com/office/powerpoint/2010/main" val="365128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microsoft.com/office/2007/relationships/hdphoto" Target="../media/hdphoto1.wdp"/></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3.emf"/><Relationship Id="rId5" Type="http://schemas.openxmlformats.org/officeDocument/2006/relationships/slideLayout" Target="../slideLayouts/slideLayout77.xml"/><Relationship Id="rId10" Type="http://schemas.openxmlformats.org/officeDocument/2006/relationships/theme" Target="../theme/theme10.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3.emf"/><Relationship Id="rId5" Type="http://schemas.openxmlformats.org/officeDocument/2006/relationships/slideLayout" Target="../slideLayouts/slideLayout86.xml"/><Relationship Id="rId10" Type="http://schemas.openxmlformats.org/officeDocument/2006/relationships/theme" Target="../theme/theme1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7.png"/><Relationship Id="rId5" Type="http://schemas.openxmlformats.org/officeDocument/2006/relationships/slideLayout" Target="../slideLayouts/slideLayout95.xml"/><Relationship Id="rId10" Type="http://schemas.openxmlformats.org/officeDocument/2006/relationships/theme" Target="../theme/theme12.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7.png"/><Relationship Id="rId5" Type="http://schemas.openxmlformats.org/officeDocument/2006/relationships/slideLayout" Target="../slideLayouts/slideLayout104.xml"/><Relationship Id="rId10" Type="http://schemas.openxmlformats.org/officeDocument/2006/relationships/theme" Target="../theme/theme13.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3.emf"/><Relationship Id="rId5" Type="http://schemas.openxmlformats.org/officeDocument/2006/relationships/slideLayout" Target="../slideLayouts/slideLayout11.xml"/><Relationship Id="rId10" Type="http://schemas.microsoft.com/office/2007/relationships/hdphoto" Target="../media/hdphoto1.wdp"/><Relationship Id="rId4" Type="http://schemas.openxmlformats.org/officeDocument/2006/relationships/slideLayout" Target="../slideLayouts/slideLayout10.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microsoft.com/office/2007/relationships/hdphoto" Target="../media/hdphoto1.wdp"/><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4.png"/><Relationship Id="rId5" Type="http://schemas.openxmlformats.org/officeDocument/2006/relationships/slideLayout" Target="../slideLayouts/slideLayout18.xml"/><Relationship Id="rId10" Type="http://schemas.openxmlformats.org/officeDocument/2006/relationships/image" Target="../media/image3.emf"/><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2.png"/><Relationship Id="rId5" Type="http://schemas.openxmlformats.org/officeDocument/2006/relationships/slideLayout" Target="../slideLayouts/slideLayout26.xml"/><Relationship Id="rId10" Type="http://schemas.openxmlformats.org/officeDocument/2006/relationships/image" Target="../media/image3.emf"/><Relationship Id="rId4" Type="http://schemas.openxmlformats.org/officeDocument/2006/relationships/slideLayout" Target="../slideLayouts/slideLayout2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3.emf"/><Relationship Id="rId4" Type="http://schemas.openxmlformats.org/officeDocument/2006/relationships/slideLayout" Target="../slideLayouts/slideLayout33.xml"/><Relationship Id="rId9"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image" Target="../media/image3.emf"/><Relationship Id="rId4" Type="http://schemas.openxmlformats.org/officeDocument/2006/relationships/slideLayout" Target="../slideLayouts/slideLayout40.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3.emf"/><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7.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8.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6.png"/><Relationship Id="rId5" Type="http://schemas.openxmlformats.org/officeDocument/2006/relationships/slideLayout" Target="../slideLayouts/slideLayout68.xml"/><Relationship Id="rId10" Type="http://schemas.openxmlformats.org/officeDocument/2006/relationships/theme" Target="../theme/theme9.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CBA48B-8EF0-9746-9134-142E3E01B559}"/>
              </a:ext>
            </a:extLst>
          </p:cNvPr>
          <p:cNvPicPr>
            <a:picLocks noChangeAspect="1"/>
          </p:cNvPicPr>
          <p:nvPr userDrawn="1"/>
        </p:nvPicPr>
        <p:blipFill>
          <a:blip r:embed="rId8">
            <a:alphaModFix amt="8000"/>
            <a:extLst>
              <a:ext uri="{BEBA8EAE-BF5A-486C-A8C5-ECC9F3942E4B}">
                <a14:imgProps xmlns:a14="http://schemas.microsoft.com/office/drawing/2010/main">
                  <a14:imgLayer r:embed="rId9">
                    <a14:imgEffect>
                      <a14:artisticPencilSketch/>
                    </a14:imgEffect>
                  </a14:imgLayer>
                </a14:imgProps>
              </a:ext>
            </a:extLst>
          </a:blip>
          <a:stretch>
            <a:fillRect/>
          </a:stretch>
        </p:blipFill>
        <p:spPr>
          <a:xfrm>
            <a:off x="1" y="-829041"/>
            <a:ext cx="9149516" cy="7074330"/>
          </a:xfrm>
          <a:prstGeom prst="rect">
            <a:avLst/>
          </a:prstGeom>
        </p:spPr>
      </p:pic>
      <p:pic>
        <p:nvPicPr>
          <p:cNvPr id="5" name="Picture 4">
            <a:extLst>
              <a:ext uri="{FF2B5EF4-FFF2-40B4-BE49-F238E27FC236}">
                <a16:creationId xmlns:a16="http://schemas.microsoft.com/office/drawing/2014/main" id="{3C579165-8DCE-004E-AA43-F9D96AADB4BB}"/>
              </a:ext>
            </a:extLst>
          </p:cNvPr>
          <p:cNvPicPr>
            <a:picLocks noChangeAspect="1"/>
          </p:cNvPicPr>
          <p:nvPr userDrawn="1"/>
        </p:nvPicPr>
        <p:blipFill>
          <a:blip r:embed="rId10">
            <a:alphaModFix/>
          </a:blip>
          <a:stretch>
            <a:fillRect/>
          </a:stretch>
        </p:blipFill>
        <p:spPr>
          <a:xfrm>
            <a:off x="3682807" y="1001488"/>
            <a:ext cx="1778387" cy="2128935"/>
          </a:xfrm>
          <a:prstGeom prst="rect">
            <a:avLst/>
          </a:prstGeom>
        </p:spPr>
      </p:pic>
      <p:sp>
        <p:nvSpPr>
          <p:cNvPr id="8" name="Rectangle 7">
            <a:extLst>
              <a:ext uri="{FF2B5EF4-FFF2-40B4-BE49-F238E27FC236}">
                <a16:creationId xmlns:a16="http://schemas.microsoft.com/office/drawing/2014/main" id="{E31B81A8-7EDC-E943-A291-A675902264C7}"/>
              </a:ext>
            </a:extLst>
          </p:cNvPr>
          <p:cNvSpPr/>
          <p:nvPr userDrawn="1"/>
        </p:nvSpPr>
        <p:spPr>
          <a:xfrm>
            <a:off x="0" y="6245290"/>
            <a:ext cx="9144000" cy="612710"/>
          </a:xfrm>
          <a:prstGeom prst="rect">
            <a:avLst/>
          </a:prstGeom>
          <a:solidFill>
            <a:srgbClr val="052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pitchFamily="2" charset="0"/>
            </a:endParaRPr>
          </a:p>
        </p:txBody>
      </p:sp>
      <p:pic>
        <p:nvPicPr>
          <p:cNvPr id="12" name="Picture 11">
            <a:extLst>
              <a:ext uri="{FF2B5EF4-FFF2-40B4-BE49-F238E27FC236}">
                <a16:creationId xmlns:a16="http://schemas.microsoft.com/office/drawing/2014/main" id="{FFBFA915-080D-9641-985B-B7FDF4499172}"/>
              </a:ext>
            </a:extLst>
          </p:cNvPr>
          <p:cNvPicPr>
            <a:picLocks noChangeAspect="1"/>
          </p:cNvPicPr>
          <p:nvPr userDrawn="1"/>
        </p:nvPicPr>
        <p:blipFill>
          <a:blip r:embed="rId11">
            <a:lum bright="100000" contrast="100000"/>
          </a:blip>
          <a:stretch>
            <a:fillRect/>
          </a:stretch>
        </p:blipFill>
        <p:spPr>
          <a:xfrm>
            <a:off x="166523" y="6399073"/>
            <a:ext cx="1615779" cy="305147"/>
          </a:xfrm>
          <a:prstGeom prst="rect">
            <a:avLst/>
          </a:prstGeom>
        </p:spPr>
      </p:pic>
    </p:spTree>
    <p:extLst>
      <p:ext uri="{BB962C8B-B14F-4D97-AF65-F5344CB8AC3E}">
        <p14:creationId xmlns:p14="http://schemas.microsoft.com/office/powerpoint/2010/main" val="3795143322"/>
      </p:ext>
    </p:extLst>
  </p:cSld>
  <p:clrMap bg1="lt1" tx1="dk1" bg2="lt2" tx2="dk2" accent1="accent1" accent2="accent2" accent3="accent3" accent4="accent4" accent5="accent5" accent6="accent6" hlink="hlink" folHlink="folHlink"/>
  <p:sldLayoutIdLst>
    <p:sldLayoutId id="2147483663" r:id="rId1"/>
    <p:sldLayoutId id="2147483757" r:id="rId2"/>
    <p:sldLayoutId id="2147483758" r:id="rId3"/>
    <p:sldLayoutId id="2147483759" r:id="rId4"/>
    <p:sldLayoutId id="2147483760" r:id="rId5"/>
    <p:sldLayoutId id="214748376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3A2077-8F4F-274D-B224-64E567662D6F}"/>
              </a:ext>
            </a:extLst>
          </p:cNvPr>
          <p:cNvGrpSpPr>
            <a:grpSpLocks noChangeAspect="1"/>
          </p:cNvGrpSpPr>
          <p:nvPr userDrawn="1"/>
        </p:nvGrpSpPr>
        <p:grpSpPr>
          <a:xfrm>
            <a:off x="0" y="6122504"/>
            <a:ext cx="9144000" cy="735496"/>
            <a:chOff x="1524000" y="6122504"/>
            <a:chExt cx="9144000" cy="735496"/>
          </a:xfrm>
        </p:grpSpPr>
        <p:sp>
          <p:nvSpPr>
            <p:cNvPr id="6" name="Rectangle 5">
              <a:extLst>
                <a:ext uri="{FF2B5EF4-FFF2-40B4-BE49-F238E27FC236}">
                  <a16:creationId xmlns:a16="http://schemas.microsoft.com/office/drawing/2014/main" id="{A0C10B07-D1A6-C64C-B50C-82DC869DFCBA}"/>
                </a:ext>
              </a:extLst>
            </p:cNvPr>
            <p:cNvSpPr/>
            <p:nvPr userDrawn="1"/>
          </p:nvSpPr>
          <p:spPr>
            <a:xfrm>
              <a:off x="1524000" y="6122504"/>
              <a:ext cx="9144000" cy="735496"/>
            </a:xfrm>
            <a:prstGeom prst="rect">
              <a:avLst/>
            </a:prstGeom>
            <a:solidFill>
              <a:srgbClr val="032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pitchFamily="2" charset="0"/>
              </a:endParaRPr>
            </a:p>
          </p:txBody>
        </p:sp>
        <p:pic>
          <p:nvPicPr>
            <p:cNvPr id="7" name="Picture 6">
              <a:extLst>
                <a:ext uri="{FF2B5EF4-FFF2-40B4-BE49-F238E27FC236}">
                  <a16:creationId xmlns:a16="http://schemas.microsoft.com/office/drawing/2014/main" id="{29E68ECD-DB7F-A845-B103-9E09636A510F}"/>
                </a:ext>
              </a:extLst>
            </p:cNvPr>
            <p:cNvPicPr>
              <a:picLocks noChangeAspect="1"/>
            </p:cNvPicPr>
            <p:nvPr/>
          </p:nvPicPr>
          <p:blipFill>
            <a:blip r:embed="rId11">
              <a:lum bright="100000" contrast="100000"/>
            </a:blip>
            <a:stretch>
              <a:fillRect/>
            </a:stretch>
          </p:blipFill>
          <p:spPr>
            <a:xfrm>
              <a:off x="1786224" y="6312206"/>
              <a:ext cx="1615779" cy="305147"/>
            </a:xfrm>
            <a:prstGeom prst="rect">
              <a:avLst/>
            </a:prstGeom>
          </p:spPr>
        </p:pic>
      </p:grpSp>
    </p:spTree>
    <p:extLst>
      <p:ext uri="{BB962C8B-B14F-4D97-AF65-F5344CB8AC3E}">
        <p14:creationId xmlns:p14="http://schemas.microsoft.com/office/powerpoint/2010/main" val="3166448415"/>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3A2077-8F4F-274D-B224-64E567662D6F}"/>
              </a:ext>
            </a:extLst>
          </p:cNvPr>
          <p:cNvGrpSpPr>
            <a:grpSpLocks noChangeAspect="1"/>
          </p:cNvGrpSpPr>
          <p:nvPr userDrawn="1"/>
        </p:nvGrpSpPr>
        <p:grpSpPr>
          <a:xfrm>
            <a:off x="0" y="6122504"/>
            <a:ext cx="9144000" cy="735496"/>
            <a:chOff x="1524000" y="6122504"/>
            <a:chExt cx="9144000" cy="735496"/>
          </a:xfrm>
        </p:grpSpPr>
        <p:sp>
          <p:nvSpPr>
            <p:cNvPr id="6" name="Rectangle 5">
              <a:extLst>
                <a:ext uri="{FF2B5EF4-FFF2-40B4-BE49-F238E27FC236}">
                  <a16:creationId xmlns:a16="http://schemas.microsoft.com/office/drawing/2014/main" id="{A0C10B07-D1A6-C64C-B50C-82DC869DFCBA}"/>
                </a:ext>
              </a:extLst>
            </p:cNvPr>
            <p:cNvSpPr/>
            <p:nvPr userDrawn="1"/>
          </p:nvSpPr>
          <p:spPr>
            <a:xfrm>
              <a:off x="1524000" y="6122504"/>
              <a:ext cx="9144000" cy="735496"/>
            </a:xfrm>
            <a:prstGeom prst="rect">
              <a:avLst/>
            </a:prstGeom>
            <a:solidFill>
              <a:srgbClr val="032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pitchFamily="2" charset="0"/>
              </a:endParaRPr>
            </a:p>
          </p:txBody>
        </p:sp>
        <p:pic>
          <p:nvPicPr>
            <p:cNvPr id="7" name="Picture 6">
              <a:extLst>
                <a:ext uri="{FF2B5EF4-FFF2-40B4-BE49-F238E27FC236}">
                  <a16:creationId xmlns:a16="http://schemas.microsoft.com/office/drawing/2014/main" id="{29E68ECD-DB7F-A845-B103-9E09636A510F}"/>
                </a:ext>
              </a:extLst>
            </p:cNvPr>
            <p:cNvPicPr>
              <a:picLocks noChangeAspect="1"/>
            </p:cNvPicPr>
            <p:nvPr/>
          </p:nvPicPr>
          <p:blipFill>
            <a:blip r:embed="rId11">
              <a:lum bright="100000" contrast="100000"/>
            </a:blip>
            <a:stretch>
              <a:fillRect/>
            </a:stretch>
          </p:blipFill>
          <p:spPr>
            <a:xfrm>
              <a:off x="1786224" y="6312206"/>
              <a:ext cx="1615779" cy="305147"/>
            </a:xfrm>
            <a:prstGeom prst="rect">
              <a:avLst/>
            </a:prstGeom>
          </p:spPr>
        </p:pic>
      </p:grpSp>
      <p:cxnSp>
        <p:nvCxnSpPr>
          <p:cNvPr id="8" name="Straight Connector 7">
            <a:extLst>
              <a:ext uri="{FF2B5EF4-FFF2-40B4-BE49-F238E27FC236}">
                <a16:creationId xmlns:a16="http://schemas.microsoft.com/office/drawing/2014/main" id="{9A894D67-ADB7-1C4A-8B45-18DCF93A85A5}"/>
              </a:ext>
            </a:extLst>
          </p:cNvPr>
          <p:cNvCxnSpPr>
            <a:cxnSpLocks/>
          </p:cNvCxnSpPr>
          <p:nvPr userDrawn="1"/>
        </p:nvCxnSpPr>
        <p:spPr>
          <a:xfrm>
            <a:off x="301625" y="1368299"/>
            <a:ext cx="8540750" cy="0"/>
          </a:xfrm>
          <a:prstGeom prst="line">
            <a:avLst/>
          </a:prstGeom>
          <a:ln w="50800">
            <a:solidFill>
              <a:srgbClr val="20CC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614494"/>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3A2077-8F4F-274D-B224-64E567662D6F}"/>
              </a:ext>
            </a:extLst>
          </p:cNvPr>
          <p:cNvGrpSpPr>
            <a:grpSpLocks noChangeAspect="1"/>
          </p:cNvGrpSpPr>
          <p:nvPr userDrawn="1"/>
        </p:nvGrpSpPr>
        <p:grpSpPr>
          <a:xfrm>
            <a:off x="0" y="6122504"/>
            <a:ext cx="9144000" cy="735496"/>
            <a:chOff x="1524000" y="6122504"/>
            <a:chExt cx="9144000" cy="735496"/>
          </a:xfrm>
        </p:grpSpPr>
        <p:sp>
          <p:nvSpPr>
            <p:cNvPr id="6" name="Rectangle 5">
              <a:extLst>
                <a:ext uri="{FF2B5EF4-FFF2-40B4-BE49-F238E27FC236}">
                  <a16:creationId xmlns:a16="http://schemas.microsoft.com/office/drawing/2014/main" id="{A0C10B07-D1A6-C64C-B50C-82DC869DFCBA}"/>
                </a:ext>
              </a:extLst>
            </p:cNvPr>
            <p:cNvSpPr/>
            <p:nvPr userDrawn="1"/>
          </p:nvSpPr>
          <p:spPr>
            <a:xfrm>
              <a:off x="1524000" y="6122504"/>
              <a:ext cx="9144000" cy="735496"/>
            </a:xfrm>
            <a:prstGeom prst="rect">
              <a:avLst/>
            </a:prstGeom>
            <a:solidFill>
              <a:srgbClr val="032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pitchFamily="2" charset="0"/>
              </a:endParaRPr>
            </a:p>
          </p:txBody>
        </p:sp>
        <p:pic>
          <p:nvPicPr>
            <p:cNvPr id="7" name="Picture 6">
              <a:extLst>
                <a:ext uri="{FF2B5EF4-FFF2-40B4-BE49-F238E27FC236}">
                  <a16:creationId xmlns:a16="http://schemas.microsoft.com/office/drawing/2014/main" id="{29E68ECD-DB7F-A845-B103-9E09636A510F}"/>
                </a:ext>
              </a:extLst>
            </p:cNvPr>
            <p:cNvPicPr>
              <a:picLocks noChangeAspect="1"/>
            </p:cNvPicPr>
            <p:nvPr/>
          </p:nvPicPr>
          <p:blipFill>
            <a:blip r:embed="rId11">
              <a:clrChange>
                <a:clrFrom>
                  <a:srgbClr val="FFFFFF"/>
                </a:clrFrom>
                <a:clrTo>
                  <a:srgbClr val="FFFFFF">
                    <a:alpha val="0"/>
                  </a:srgbClr>
                </a:clrTo>
              </a:clrChange>
              <a:alphaModFix/>
            </a:blip>
            <a:srcRect/>
            <a:stretch/>
          </p:blipFill>
          <p:spPr>
            <a:xfrm>
              <a:off x="1786795" y="6312206"/>
              <a:ext cx="1614636" cy="305147"/>
            </a:xfrm>
            <a:prstGeom prst="rect">
              <a:avLst/>
            </a:prstGeom>
          </p:spPr>
        </p:pic>
      </p:grpSp>
    </p:spTree>
    <p:extLst>
      <p:ext uri="{BB962C8B-B14F-4D97-AF65-F5344CB8AC3E}">
        <p14:creationId xmlns:p14="http://schemas.microsoft.com/office/powerpoint/2010/main" val="853675250"/>
      </p:ext>
    </p:extLst>
  </p:cSld>
  <p:clrMap bg1="lt1" tx1="dk1" bg2="lt2" tx2="dk2" accent1="accent1" accent2="accent2" accent3="accent3" accent4="accent4" accent5="accent5" accent6="accent6" hlink="hlink" folHlink="folHlink"/>
  <p:sldLayoutIdLst>
    <p:sldLayoutId id="2147483866" r:id="rId1"/>
    <p:sldLayoutId id="2147483865" r:id="rId2"/>
    <p:sldLayoutId id="2147483867" r:id="rId3"/>
    <p:sldLayoutId id="2147483868" r:id="rId4"/>
    <p:sldLayoutId id="2147483869" r:id="rId5"/>
    <p:sldLayoutId id="2147483870" r:id="rId6"/>
    <p:sldLayoutId id="2147483871" r:id="rId7"/>
    <p:sldLayoutId id="2147483872" r:id="rId8"/>
    <p:sldLayoutId id="214748387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3A2077-8F4F-274D-B224-64E567662D6F}"/>
              </a:ext>
            </a:extLst>
          </p:cNvPr>
          <p:cNvGrpSpPr>
            <a:grpSpLocks noChangeAspect="1"/>
          </p:cNvGrpSpPr>
          <p:nvPr userDrawn="1"/>
        </p:nvGrpSpPr>
        <p:grpSpPr>
          <a:xfrm>
            <a:off x="0" y="6122504"/>
            <a:ext cx="9144000" cy="735496"/>
            <a:chOff x="1524000" y="6122504"/>
            <a:chExt cx="9144000" cy="735496"/>
          </a:xfrm>
        </p:grpSpPr>
        <p:sp>
          <p:nvSpPr>
            <p:cNvPr id="6" name="Rectangle 5">
              <a:extLst>
                <a:ext uri="{FF2B5EF4-FFF2-40B4-BE49-F238E27FC236}">
                  <a16:creationId xmlns:a16="http://schemas.microsoft.com/office/drawing/2014/main" id="{A0C10B07-D1A6-C64C-B50C-82DC869DFCBA}"/>
                </a:ext>
              </a:extLst>
            </p:cNvPr>
            <p:cNvSpPr/>
            <p:nvPr userDrawn="1"/>
          </p:nvSpPr>
          <p:spPr>
            <a:xfrm>
              <a:off x="1524000" y="6122504"/>
              <a:ext cx="9144000" cy="735496"/>
            </a:xfrm>
            <a:prstGeom prst="rect">
              <a:avLst/>
            </a:prstGeom>
            <a:solidFill>
              <a:srgbClr val="032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pitchFamily="2" charset="0"/>
              </a:endParaRPr>
            </a:p>
          </p:txBody>
        </p:sp>
        <p:pic>
          <p:nvPicPr>
            <p:cNvPr id="7" name="Picture 6">
              <a:extLst>
                <a:ext uri="{FF2B5EF4-FFF2-40B4-BE49-F238E27FC236}">
                  <a16:creationId xmlns:a16="http://schemas.microsoft.com/office/drawing/2014/main" id="{29E68ECD-DB7F-A845-B103-9E09636A510F}"/>
                </a:ext>
              </a:extLst>
            </p:cNvPr>
            <p:cNvPicPr>
              <a:picLocks noChangeAspect="1"/>
            </p:cNvPicPr>
            <p:nvPr/>
          </p:nvPicPr>
          <p:blipFill>
            <a:blip r:embed="rId11">
              <a:clrChange>
                <a:clrFrom>
                  <a:srgbClr val="FFFFFF"/>
                </a:clrFrom>
                <a:clrTo>
                  <a:srgbClr val="FFFFFF">
                    <a:alpha val="0"/>
                  </a:srgbClr>
                </a:clrTo>
              </a:clrChange>
              <a:alphaModFix/>
            </a:blip>
            <a:srcRect/>
            <a:stretch/>
          </p:blipFill>
          <p:spPr>
            <a:xfrm>
              <a:off x="1786795" y="6312206"/>
              <a:ext cx="1614636" cy="305147"/>
            </a:xfrm>
            <a:prstGeom prst="rect">
              <a:avLst/>
            </a:prstGeom>
          </p:spPr>
        </p:pic>
      </p:grpSp>
      <p:cxnSp>
        <p:nvCxnSpPr>
          <p:cNvPr id="8" name="Straight Connector 7">
            <a:extLst>
              <a:ext uri="{FF2B5EF4-FFF2-40B4-BE49-F238E27FC236}">
                <a16:creationId xmlns:a16="http://schemas.microsoft.com/office/drawing/2014/main" id="{F9A3E108-2805-B542-9B2E-DBB2443E0531}"/>
              </a:ext>
            </a:extLst>
          </p:cNvPr>
          <p:cNvCxnSpPr>
            <a:cxnSpLocks/>
          </p:cNvCxnSpPr>
          <p:nvPr userDrawn="1"/>
        </p:nvCxnSpPr>
        <p:spPr>
          <a:xfrm>
            <a:off x="301625" y="1368299"/>
            <a:ext cx="8540750" cy="0"/>
          </a:xfrm>
          <a:prstGeom prst="line">
            <a:avLst/>
          </a:prstGeom>
          <a:ln w="50800">
            <a:solidFill>
              <a:srgbClr val="20CC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696308"/>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CBA48B-8EF0-9746-9134-142E3E01B559}"/>
              </a:ext>
            </a:extLst>
          </p:cNvPr>
          <p:cNvPicPr>
            <a:picLocks noChangeAspect="1"/>
          </p:cNvPicPr>
          <p:nvPr userDrawn="1"/>
        </p:nvPicPr>
        <p:blipFill>
          <a:blip r:embed="rId9">
            <a:alphaModFix amt="8000"/>
            <a:extLst>
              <a:ext uri="{BEBA8EAE-BF5A-486C-A8C5-ECC9F3942E4B}">
                <a14:imgProps xmlns:a14="http://schemas.microsoft.com/office/drawing/2010/main">
                  <a14:imgLayer r:embed="rId10">
                    <a14:imgEffect>
                      <a14:artisticPencilSketch/>
                    </a14:imgEffect>
                  </a14:imgLayer>
                </a14:imgProps>
              </a:ext>
            </a:extLst>
          </a:blip>
          <a:stretch>
            <a:fillRect/>
          </a:stretch>
        </p:blipFill>
        <p:spPr>
          <a:xfrm>
            <a:off x="1" y="-829041"/>
            <a:ext cx="9149516" cy="7074330"/>
          </a:xfrm>
          <a:prstGeom prst="rect">
            <a:avLst/>
          </a:prstGeom>
        </p:spPr>
      </p:pic>
      <p:sp>
        <p:nvSpPr>
          <p:cNvPr id="8" name="Rectangle 7">
            <a:extLst>
              <a:ext uri="{FF2B5EF4-FFF2-40B4-BE49-F238E27FC236}">
                <a16:creationId xmlns:a16="http://schemas.microsoft.com/office/drawing/2014/main" id="{E31B81A8-7EDC-E943-A291-A675902264C7}"/>
              </a:ext>
            </a:extLst>
          </p:cNvPr>
          <p:cNvSpPr/>
          <p:nvPr userDrawn="1"/>
        </p:nvSpPr>
        <p:spPr>
          <a:xfrm>
            <a:off x="0" y="6245290"/>
            <a:ext cx="9144000" cy="612710"/>
          </a:xfrm>
          <a:prstGeom prst="rect">
            <a:avLst/>
          </a:prstGeom>
          <a:solidFill>
            <a:srgbClr val="052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pitchFamily="2" charset="0"/>
            </a:endParaRPr>
          </a:p>
        </p:txBody>
      </p:sp>
      <p:pic>
        <p:nvPicPr>
          <p:cNvPr id="4" name="Picture 3">
            <a:extLst>
              <a:ext uri="{FF2B5EF4-FFF2-40B4-BE49-F238E27FC236}">
                <a16:creationId xmlns:a16="http://schemas.microsoft.com/office/drawing/2014/main" id="{08CA8E21-B3DC-A64A-92A1-A4E59594337B}"/>
              </a:ext>
            </a:extLst>
          </p:cNvPr>
          <p:cNvPicPr>
            <a:picLocks noChangeAspect="1"/>
          </p:cNvPicPr>
          <p:nvPr userDrawn="1"/>
        </p:nvPicPr>
        <p:blipFill>
          <a:blip r:embed="rId11">
            <a:lum bright="100000" contrast="100000"/>
          </a:blip>
          <a:stretch>
            <a:fillRect/>
          </a:stretch>
        </p:blipFill>
        <p:spPr>
          <a:xfrm>
            <a:off x="238852" y="6399071"/>
            <a:ext cx="1615780" cy="305147"/>
          </a:xfrm>
          <a:prstGeom prst="rect">
            <a:avLst/>
          </a:prstGeom>
        </p:spPr>
      </p:pic>
    </p:spTree>
    <p:extLst>
      <p:ext uri="{BB962C8B-B14F-4D97-AF65-F5344CB8AC3E}">
        <p14:creationId xmlns:p14="http://schemas.microsoft.com/office/powerpoint/2010/main" val="3206110945"/>
      </p:ext>
    </p:extLst>
  </p:cSld>
  <p:clrMap bg1="lt1" tx1="dk1" bg2="lt2" tx2="dk2" accent1="accent1" accent2="accent2" accent3="accent3" accent4="accent4" accent5="accent5" accent6="accent6" hlink="hlink" folHlink="folHlink"/>
  <p:sldLayoutIdLst>
    <p:sldLayoutId id="2147483680" r:id="rId1"/>
    <p:sldLayoutId id="2147483770" r:id="rId2"/>
    <p:sldLayoutId id="2147483771" r:id="rId3"/>
    <p:sldLayoutId id="2147483772" r:id="rId4"/>
    <p:sldLayoutId id="2147483773" r:id="rId5"/>
    <p:sldLayoutId id="2147483775" r:id="rId6"/>
    <p:sldLayoutId id="214748383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FBFA915-080D-9641-985B-B7FDF4499172}"/>
              </a:ext>
            </a:extLst>
          </p:cNvPr>
          <p:cNvPicPr>
            <a:picLocks noChangeAspect="1"/>
          </p:cNvPicPr>
          <p:nvPr userDrawn="1"/>
        </p:nvPicPr>
        <p:blipFill>
          <a:blip r:embed="rId10">
            <a:lum bright="100000" contrast="100000"/>
          </a:blip>
          <a:stretch>
            <a:fillRect/>
          </a:stretch>
        </p:blipFill>
        <p:spPr>
          <a:xfrm>
            <a:off x="253610" y="6337680"/>
            <a:ext cx="1615779" cy="305147"/>
          </a:xfrm>
          <a:prstGeom prst="rect">
            <a:avLst/>
          </a:prstGeom>
        </p:spPr>
      </p:pic>
      <p:pic>
        <p:nvPicPr>
          <p:cNvPr id="6" name="Picture 5">
            <a:extLst>
              <a:ext uri="{FF2B5EF4-FFF2-40B4-BE49-F238E27FC236}">
                <a16:creationId xmlns:a16="http://schemas.microsoft.com/office/drawing/2014/main" id="{025B8628-328A-4546-B9B9-750EFB27DDE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951" y="3799057"/>
            <a:ext cx="9144000" cy="1221211"/>
          </a:xfrm>
          <a:prstGeom prst="rect">
            <a:avLst/>
          </a:prstGeom>
        </p:spPr>
      </p:pic>
      <p:pic>
        <p:nvPicPr>
          <p:cNvPr id="7" name="Picture 6">
            <a:extLst>
              <a:ext uri="{FF2B5EF4-FFF2-40B4-BE49-F238E27FC236}">
                <a16:creationId xmlns:a16="http://schemas.microsoft.com/office/drawing/2014/main" id="{85CBA48B-8EF0-9746-9134-142E3E01B559}"/>
              </a:ext>
            </a:extLst>
          </p:cNvPr>
          <p:cNvPicPr>
            <a:picLocks noChangeAspect="1"/>
          </p:cNvPicPr>
          <p:nvPr userDrawn="1"/>
        </p:nvPicPr>
        <p:blipFill>
          <a:blip r:embed="rId12">
            <a:alphaModFix amt="8000"/>
            <a:extLst>
              <a:ext uri="{BEBA8EAE-BF5A-486C-A8C5-ECC9F3942E4B}">
                <a14:imgProps xmlns:a14="http://schemas.microsoft.com/office/drawing/2010/main">
                  <a14:imgLayer r:embed="rId13">
                    <a14:imgEffect>
                      <a14:artisticPencilSketch/>
                    </a14:imgEffect>
                  </a14:imgLayer>
                </a14:imgProps>
              </a:ext>
            </a:extLst>
          </a:blip>
          <a:stretch>
            <a:fillRect/>
          </a:stretch>
        </p:blipFill>
        <p:spPr>
          <a:xfrm>
            <a:off x="-184271" y="-659958"/>
            <a:ext cx="9512541" cy="7402664"/>
          </a:xfrm>
          <a:prstGeom prst="rect">
            <a:avLst/>
          </a:prstGeom>
        </p:spPr>
      </p:pic>
    </p:spTree>
    <p:extLst>
      <p:ext uri="{BB962C8B-B14F-4D97-AF65-F5344CB8AC3E}">
        <p14:creationId xmlns:p14="http://schemas.microsoft.com/office/powerpoint/2010/main" val="3549123169"/>
      </p:ext>
    </p:extLst>
  </p:cSld>
  <p:clrMap bg1="lt1" tx1="dk1" bg2="lt2" tx2="dk2" accent1="accent1" accent2="accent2" accent3="accent3" accent4="accent4" accent5="accent5" accent6="accent6" hlink="hlink" folHlink="folHlink"/>
  <p:sldLayoutIdLst>
    <p:sldLayoutId id="2147483678" r:id="rId1"/>
    <p:sldLayoutId id="2147483777" r:id="rId2"/>
    <p:sldLayoutId id="2147483778" r:id="rId3"/>
    <p:sldLayoutId id="2147483779" r:id="rId4"/>
    <p:sldLayoutId id="2147483780" r:id="rId5"/>
    <p:sldLayoutId id="2147483781" r:id="rId6"/>
    <p:sldLayoutId id="2147483782" r:id="rId7"/>
    <p:sldLayoutId id="214748383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DDA509E-BDCE-E84F-B94D-3518298ED2C1}"/>
              </a:ext>
            </a:extLst>
          </p:cNvPr>
          <p:cNvGrpSpPr>
            <a:grpSpLocks noChangeAspect="1"/>
          </p:cNvGrpSpPr>
          <p:nvPr userDrawn="1"/>
        </p:nvGrpSpPr>
        <p:grpSpPr>
          <a:xfrm>
            <a:off x="-31233" y="0"/>
            <a:ext cx="9206459" cy="5383776"/>
            <a:chOff x="363337" y="364146"/>
            <a:chExt cx="8417326" cy="4507003"/>
          </a:xfrm>
          <a:solidFill>
            <a:srgbClr val="052933"/>
          </a:solidFill>
        </p:grpSpPr>
        <p:sp>
          <p:nvSpPr>
            <p:cNvPr id="8" name="Right Triangle 7">
              <a:extLst>
                <a:ext uri="{FF2B5EF4-FFF2-40B4-BE49-F238E27FC236}">
                  <a16:creationId xmlns:a16="http://schemas.microsoft.com/office/drawing/2014/main" id="{408F51AC-D210-6A44-81FB-1D591043386F}"/>
                </a:ext>
              </a:extLst>
            </p:cNvPr>
            <p:cNvSpPr/>
            <p:nvPr userDrawn="1"/>
          </p:nvSpPr>
          <p:spPr>
            <a:xfrm rot="5400000">
              <a:off x="370603" y="356881"/>
              <a:ext cx="4492472" cy="450700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pitchFamily="2" charset="0"/>
              </a:endParaRPr>
            </a:p>
          </p:txBody>
        </p:sp>
        <p:sp>
          <p:nvSpPr>
            <p:cNvPr id="9" name="Right Triangle 8">
              <a:extLst>
                <a:ext uri="{FF2B5EF4-FFF2-40B4-BE49-F238E27FC236}">
                  <a16:creationId xmlns:a16="http://schemas.microsoft.com/office/drawing/2014/main" id="{29FD51CD-5ED1-A54D-9603-B0EB9E4B6186}"/>
                </a:ext>
              </a:extLst>
            </p:cNvPr>
            <p:cNvSpPr/>
            <p:nvPr userDrawn="1"/>
          </p:nvSpPr>
          <p:spPr>
            <a:xfrm rot="10800000">
              <a:off x="4288191" y="364146"/>
              <a:ext cx="4492472" cy="450700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pitchFamily="2" charset="0"/>
              </a:endParaRPr>
            </a:p>
          </p:txBody>
        </p:sp>
      </p:grpSp>
      <p:grpSp>
        <p:nvGrpSpPr>
          <p:cNvPr id="10" name="Group 9">
            <a:extLst>
              <a:ext uri="{FF2B5EF4-FFF2-40B4-BE49-F238E27FC236}">
                <a16:creationId xmlns:a16="http://schemas.microsoft.com/office/drawing/2014/main" id="{B5F9E25B-F70A-BF4F-923E-5214B2E477A7}"/>
              </a:ext>
            </a:extLst>
          </p:cNvPr>
          <p:cNvGrpSpPr>
            <a:grpSpLocks noChangeAspect="1"/>
          </p:cNvGrpSpPr>
          <p:nvPr userDrawn="1"/>
        </p:nvGrpSpPr>
        <p:grpSpPr>
          <a:xfrm>
            <a:off x="31219" y="6122504"/>
            <a:ext cx="9144007" cy="735496"/>
            <a:chOff x="1524000" y="6122504"/>
            <a:chExt cx="9144000" cy="735496"/>
          </a:xfrm>
        </p:grpSpPr>
        <p:sp>
          <p:nvSpPr>
            <p:cNvPr id="11" name="Rectangle 10">
              <a:extLst>
                <a:ext uri="{FF2B5EF4-FFF2-40B4-BE49-F238E27FC236}">
                  <a16:creationId xmlns:a16="http://schemas.microsoft.com/office/drawing/2014/main" id="{41B6B588-C57C-1B4A-BCCD-FD461104C549}"/>
                </a:ext>
              </a:extLst>
            </p:cNvPr>
            <p:cNvSpPr>
              <a:spLocks noChangeAspect="1"/>
            </p:cNvSpPr>
            <p:nvPr/>
          </p:nvSpPr>
          <p:spPr>
            <a:xfrm>
              <a:off x="1524000" y="6122504"/>
              <a:ext cx="9144000" cy="735496"/>
            </a:xfrm>
            <a:prstGeom prst="rect">
              <a:avLst/>
            </a:prstGeom>
            <a:solidFill>
              <a:srgbClr val="20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pitchFamily="2" charset="0"/>
              </a:endParaRPr>
            </a:p>
          </p:txBody>
        </p:sp>
        <p:pic>
          <p:nvPicPr>
            <p:cNvPr id="12" name="Picture 11">
              <a:extLst>
                <a:ext uri="{FF2B5EF4-FFF2-40B4-BE49-F238E27FC236}">
                  <a16:creationId xmlns:a16="http://schemas.microsoft.com/office/drawing/2014/main" id="{74FA6061-EF46-8E47-A391-2B4C83247244}"/>
                </a:ext>
              </a:extLst>
            </p:cNvPr>
            <p:cNvPicPr>
              <a:picLocks noChangeAspect="1"/>
            </p:cNvPicPr>
            <p:nvPr/>
          </p:nvPicPr>
          <p:blipFill>
            <a:blip r:embed="rId10">
              <a:lum bright="100000" contrast="100000"/>
            </a:blip>
            <a:stretch>
              <a:fillRect/>
            </a:stretch>
          </p:blipFill>
          <p:spPr>
            <a:xfrm>
              <a:off x="1786224" y="6312206"/>
              <a:ext cx="1615779" cy="305147"/>
            </a:xfrm>
            <a:prstGeom prst="rect">
              <a:avLst/>
            </a:prstGeom>
          </p:spPr>
        </p:pic>
      </p:grpSp>
      <p:pic>
        <p:nvPicPr>
          <p:cNvPr id="13" name="Picture 12">
            <a:extLst>
              <a:ext uri="{FF2B5EF4-FFF2-40B4-BE49-F238E27FC236}">
                <a16:creationId xmlns:a16="http://schemas.microsoft.com/office/drawing/2014/main" id="{703093D3-B5C5-6846-A20E-F9220036A439}"/>
              </a:ext>
            </a:extLst>
          </p:cNvPr>
          <p:cNvPicPr>
            <a:picLocks noChangeAspect="1"/>
          </p:cNvPicPr>
          <p:nvPr userDrawn="1"/>
        </p:nvPicPr>
        <p:blipFill>
          <a:blip r:embed="rId11"/>
          <a:stretch>
            <a:fillRect/>
          </a:stretch>
        </p:blipFill>
        <p:spPr>
          <a:xfrm>
            <a:off x="3752599" y="2130035"/>
            <a:ext cx="1638794" cy="1961826"/>
          </a:xfrm>
          <a:prstGeom prst="rect">
            <a:avLst/>
          </a:prstGeom>
        </p:spPr>
      </p:pic>
    </p:spTree>
    <p:extLst>
      <p:ext uri="{BB962C8B-B14F-4D97-AF65-F5344CB8AC3E}">
        <p14:creationId xmlns:p14="http://schemas.microsoft.com/office/powerpoint/2010/main" val="2052022719"/>
      </p:ext>
    </p:extLst>
  </p:cSld>
  <p:clrMap bg1="lt1" tx1="dk1" bg2="lt2" tx2="dk2" accent1="accent1" accent2="accent2" accent3="accent3" accent4="accent4" accent5="accent5" accent6="accent6" hlink="hlink" folHlink="folHlink"/>
  <p:sldLayoutIdLst>
    <p:sldLayoutId id="2147483676" r:id="rId1"/>
    <p:sldLayoutId id="2147483762" r:id="rId2"/>
    <p:sldLayoutId id="2147483763" r:id="rId3"/>
    <p:sldLayoutId id="2147483764" r:id="rId4"/>
    <p:sldLayoutId id="2147483765" r:id="rId5"/>
    <p:sldLayoutId id="2147483766" r:id="rId6"/>
    <p:sldLayoutId id="2147483767"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0B2E1D-C90E-2F4C-B277-9373AEAFC7B4}"/>
              </a:ext>
            </a:extLst>
          </p:cNvPr>
          <p:cNvPicPr>
            <a:picLocks noChangeAspect="1"/>
          </p:cNvPicPr>
          <p:nvPr userDrawn="1"/>
        </p:nvPicPr>
        <p:blipFill rotWithShape="1">
          <a:blip r:embed="rId9"/>
          <a:srcRect l="8432" b="49151"/>
          <a:stretch/>
        </p:blipFill>
        <p:spPr>
          <a:xfrm flipH="1">
            <a:off x="-68614" y="4578351"/>
            <a:ext cx="9212614" cy="2279651"/>
          </a:xfrm>
          <a:prstGeom prst="rect">
            <a:avLst/>
          </a:prstGeom>
        </p:spPr>
      </p:pic>
      <p:pic>
        <p:nvPicPr>
          <p:cNvPr id="4" name="Picture 3">
            <a:extLst>
              <a:ext uri="{FF2B5EF4-FFF2-40B4-BE49-F238E27FC236}">
                <a16:creationId xmlns:a16="http://schemas.microsoft.com/office/drawing/2014/main" id="{A66F2648-9BE4-0649-8D52-F8BD318D3265}"/>
              </a:ext>
            </a:extLst>
          </p:cNvPr>
          <p:cNvPicPr>
            <a:picLocks noChangeAspect="1"/>
          </p:cNvPicPr>
          <p:nvPr userDrawn="1"/>
        </p:nvPicPr>
        <p:blipFill>
          <a:blip r:embed="rId10">
            <a:lum bright="100000" contrast="100000"/>
          </a:blip>
          <a:stretch>
            <a:fillRect/>
          </a:stretch>
        </p:blipFill>
        <p:spPr>
          <a:xfrm>
            <a:off x="7350481" y="6426508"/>
            <a:ext cx="1615779" cy="305147"/>
          </a:xfrm>
          <a:prstGeom prst="rect">
            <a:avLst/>
          </a:prstGeom>
        </p:spPr>
      </p:pic>
    </p:spTree>
    <p:extLst>
      <p:ext uri="{BB962C8B-B14F-4D97-AF65-F5344CB8AC3E}">
        <p14:creationId xmlns:p14="http://schemas.microsoft.com/office/powerpoint/2010/main" val="4069604928"/>
      </p:ext>
    </p:extLst>
  </p:cSld>
  <p:clrMap bg1="lt1" tx1="dk1" bg2="lt2" tx2="dk2" accent1="accent1" accent2="accent2" accent3="accent3" accent4="accent4" accent5="accent5" accent6="accent6" hlink="hlink" folHlink="folHlink"/>
  <p:sldLayoutIdLst>
    <p:sldLayoutId id="2147483668" r:id="rId1"/>
    <p:sldLayoutId id="2147483784" r:id="rId2"/>
    <p:sldLayoutId id="2147483785" r:id="rId3"/>
    <p:sldLayoutId id="2147483786" r:id="rId4"/>
    <p:sldLayoutId id="2147483787" r:id="rId5"/>
    <p:sldLayoutId id="2147483788" r:id="rId6"/>
    <p:sldLayoutId id="214748378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3A2077-8F4F-274D-B224-64E567662D6F}"/>
              </a:ext>
            </a:extLst>
          </p:cNvPr>
          <p:cNvGrpSpPr>
            <a:grpSpLocks noChangeAspect="1"/>
          </p:cNvGrpSpPr>
          <p:nvPr userDrawn="1"/>
        </p:nvGrpSpPr>
        <p:grpSpPr>
          <a:xfrm>
            <a:off x="0" y="6122504"/>
            <a:ext cx="9144000" cy="735496"/>
            <a:chOff x="1524000" y="6122504"/>
            <a:chExt cx="9144000" cy="735496"/>
          </a:xfrm>
        </p:grpSpPr>
        <p:sp>
          <p:nvSpPr>
            <p:cNvPr id="6" name="Rectangle 5">
              <a:extLst>
                <a:ext uri="{FF2B5EF4-FFF2-40B4-BE49-F238E27FC236}">
                  <a16:creationId xmlns:a16="http://schemas.microsoft.com/office/drawing/2014/main" id="{A0C10B07-D1A6-C64C-B50C-82DC869DFCBA}"/>
                </a:ext>
              </a:extLst>
            </p:cNvPr>
            <p:cNvSpPr/>
            <p:nvPr/>
          </p:nvSpPr>
          <p:spPr>
            <a:xfrm>
              <a:off x="1524000" y="6122504"/>
              <a:ext cx="9144000" cy="735496"/>
            </a:xfrm>
            <a:prstGeom prst="rect">
              <a:avLst/>
            </a:prstGeom>
            <a:solidFill>
              <a:srgbClr val="20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pitchFamily="2" charset="0"/>
              </a:endParaRPr>
            </a:p>
          </p:txBody>
        </p:sp>
        <p:pic>
          <p:nvPicPr>
            <p:cNvPr id="7" name="Picture 6">
              <a:extLst>
                <a:ext uri="{FF2B5EF4-FFF2-40B4-BE49-F238E27FC236}">
                  <a16:creationId xmlns:a16="http://schemas.microsoft.com/office/drawing/2014/main" id="{29E68ECD-DB7F-A845-B103-9E09636A510F}"/>
                </a:ext>
              </a:extLst>
            </p:cNvPr>
            <p:cNvPicPr>
              <a:picLocks noChangeAspect="1"/>
            </p:cNvPicPr>
            <p:nvPr/>
          </p:nvPicPr>
          <p:blipFill>
            <a:blip r:embed="rId10">
              <a:lum bright="100000" contrast="100000"/>
            </a:blip>
            <a:stretch>
              <a:fillRect/>
            </a:stretch>
          </p:blipFill>
          <p:spPr>
            <a:xfrm>
              <a:off x="1786224" y="6312206"/>
              <a:ext cx="1615779" cy="305147"/>
            </a:xfrm>
            <a:prstGeom prst="rect">
              <a:avLst/>
            </a:prstGeom>
          </p:spPr>
        </p:pic>
      </p:grpSp>
    </p:spTree>
    <p:extLst>
      <p:ext uri="{BB962C8B-B14F-4D97-AF65-F5344CB8AC3E}">
        <p14:creationId xmlns:p14="http://schemas.microsoft.com/office/powerpoint/2010/main" val="2039033198"/>
      </p:ext>
    </p:extLst>
  </p:cSld>
  <p:clrMap bg1="lt1" tx1="dk1" bg2="lt2" tx2="dk2" accent1="accent1" accent2="accent2" accent3="accent3" accent4="accent4" accent5="accent5" accent6="accent6" hlink="hlink" folHlink="folHlink"/>
  <p:sldLayoutIdLst>
    <p:sldLayoutId id="2147483670" r:id="rId1"/>
    <p:sldLayoutId id="2147483742" r:id="rId2"/>
    <p:sldLayoutId id="2147483743" r:id="rId3"/>
    <p:sldLayoutId id="2147483744" r:id="rId4"/>
    <p:sldLayoutId id="2147483745" r:id="rId5"/>
    <p:sldLayoutId id="2147483746" r:id="rId6"/>
    <p:sldLayoutId id="2147483673" r:id="rId7"/>
    <p:sldLayoutId id="214748374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92A9F73-4BEF-1946-8050-16BEE7E96C14}"/>
              </a:ext>
            </a:extLst>
          </p:cNvPr>
          <p:cNvCxnSpPr>
            <a:cxnSpLocks/>
          </p:cNvCxnSpPr>
          <p:nvPr userDrawn="1"/>
        </p:nvCxnSpPr>
        <p:spPr>
          <a:xfrm>
            <a:off x="301625" y="1368299"/>
            <a:ext cx="8540750" cy="0"/>
          </a:xfrm>
          <a:prstGeom prst="line">
            <a:avLst/>
          </a:prstGeom>
          <a:ln w="50800">
            <a:solidFill>
              <a:srgbClr val="20CCC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93A2077-8F4F-274D-B224-64E567662D6F}"/>
              </a:ext>
            </a:extLst>
          </p:cNvPr>
          <p:cNvGrpSpPr>
            <a:grpSpLocks noChangeAspect="1"/>
          </p:cNvGrpSpPr>
          <p:nvPr userDrawn="1"/>
        </p:nvGrpSpPr>
        <p:grpSpPr>
          <a:xfrm>
            <a:off x="0" y="6122504"/>
            <a:ext cx="9144000" cy="735496"/>
            <a:chOff x="1524000" y="6122504"/>
            <a:chExt cx="9144000" cy="735496"/>
          </a:xfrm>
        </p:grpSpPr>
        <p:sp>
          <p:nvSpPr>
            <p:cNvPr id="6" name="Rectangle 5">
              <a:extLst>
                <a:ext uri="{FF2B5EF4-FFF2-40B4-BE49-F238E27FC236}">
                  <a16:creationId xmlns:a16="http://schemas.microsoft.com/office/drawing/2014/main" id="{A0C10B07-D1A6-C64C-B50C-82DC869DFCBA}"/>
                </a:ext>
              </a:extLst>
            </p:cNvPr>
            <p:cNvSpPr/>
            <p:nvPr/>
          </p:nvSpPr>
          <p:spPr>
            <a:xfrm>
              <a:off x="1524000" y="6122504"/>
              <a:ext cx="9144000" cy="735496"/>
            </a:xfrm>
            <a:prstGeom prst="rect">
              <a:avLst/>
            </a:prstGeom>
            <a:solidFill>
              <a:srgbClr val="20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pic>
          <p:nvPicPr>
            <p:cNvPr id="7" name="Picture 6">
              <a:extLst>
                <a:ext uri="{FF2B5EF4-FFF2-40B4-BE49-F238E27FC236}">
                  <a16:creationId xmlns:a16="http://schemas.microsoft.com/office/drawing/2014/main" id="{29E68ECD-DB7F-A845-B103-9E09636A510F}"/>
                </a:ext>
              </a:extLst>
            </p:cNvPr>
            <p:cNvPicPr>
              <a:picLocks noChangeAspect="1"/>
            </p:cNvPicPr>
            <p:nvPr/>
          </p:nvPicPr>
          <p:blipFill>
            <a:blip r:embed="rId12">
              <a:lum bright="100000" contrast="100000"/>
            </a:blip>
            <a:stretch>
              <a:fillRect/>
            </a:stretch>
          </p:blipFill>
          <p:spPr>
            <a:xfrm>
              <a:off x="1786224" y="6312206"/>
              <a:ext cx="1615779" cy="305147"/>
            </a:xfrm>
            <a:prstGeom prst="rect">
              <a:avLst/>
            </a:prstGeom>
          </p:spPr>
        </p:pic>
      </p:grpSp>
    </p:spTree>
    <p:extLst>
      <p:ext uri="{BB962C8B-B14F-4D97-AF65-F5344CB8AC3E}">
        <p14:creationId xmlns:p14="http://schemas.microsoft.com/office/powerpoint/2010/main" val="291793103"/>
      </p:ext>
    </p:extLst>
  </p:cSld>
  <p:clrMap bg1="lt1" tx1="dk1" bg2="lt2" tx2="dk2" accent1="accent1" accent2="accent2" accent3="accent3" accent4="accent4" accent5="accent5" accent6="accent6" hlink="hlink" folHlink="folHlink"/>
  <p:sldLayoutIdLst>
    <p:sldLayoutId id="2147483801" r:id="rId1"/>
    <p:sldLayoutId id="2147483827" r:id="rId2"/>
    <p:sldLayoutId id="2147483820" r:id="rId3"/>
    <p:sldLayoutId id="2147483821" r:id="rId4"/>
    <p:sldLayoutId id="2147483822" r:id="rId5"/>
    <p:sldLayoutId id="2147483823" r:id="rId6"/>
    <p:sldLayoutId id="2147483824" r:id="rId7"/>
    <p:sldLayoutId id="2147483825" r:id="rId8"/>
    <p:sldLayoutId id="2147483826" r:id="rId9"/>
    <p:sldLayoutId id="214748388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3A2077-8F4F-274D-B224-64E567662D6F}"/>
              </a:ext>
            </a:extLst>
          </p:cNvPr>
          <p:cNvGrpSpPr>
            <a:grpSpLocks noChangeAspect="1"/>
          </p:cNvGrpSpPr>
          <p:nvPr userDrawn="1"/>
        </p:nvGrpSpPr>
        <p:grpSpPr>
          <a:xfrm>
            <a:off x="0" y="6122504"/>
            <a:ext cx="9144000" cy="735496"/>
            <a:chOff x="1524000" y="6122504"/>
            <a:chExt cx="9144000" cy="735496"/>
          </a:xfrm>
        </p:grpSpPr>
        <p:sp>
          <p:nvSpPr>
            <p:cNvPr id="6" name="Rectangle 5">
              <a:extLst>
                <a:ext uri="{FF2B5EF4-FFF2-40B4-BE49-F238E27FC236}">
                  <a16:creationId xmlns:a16="http://schemas.microsoft.com/office/drawing/2014/main" id="{A0C10B07-D1A6-C64C-B50C-82DC869DFCBA}"/>
                </a:ext>
              </a:extLst>
            </p:cNvPr>
            <p:cNvSpPr/>
            <p:nvPr/>
          </p:nvSpPr>
          <p:spPr>
            <a:xfrm>
              <a:off x="1524000" y="6122504"/>
              <a:ext cx="9144000" cy="735496"/>
            </a:xfrm>
            <a:prstGeom prst="rect">
              <a:avLst/>
            </a:prstGeom>
            <a:solidFill>
              <a:srgbClr val="20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pitchFamily="2" charset="0"/>
              </a:endParaRPr>
            </a:p>
          </p:txBody>
        </p:sp>
        <p:pic>
          <p:nvPicPr>
            <p:cNvPr id="7" name="Picture 6">
              <a:extLst>
                <a:ext uri="{FF2B5EF4-FFF2-40B4-BE49-F238E27FC236}">
                  <a16:creationId xmlns:a16="http://schemas.microsoft.com/office/drawing/2014/main" id="{29E68ECD-DB7F-A845-B103-9E09636A510F}"/>
                </a:ext>
              </a:extLst>
            </p:cNvPr>
            <p:cNvPicPr>
              <a:picLocks noChangeAspect="1"/>
            </p:cNvPicPr>
            <p:nvPr/>
          </p:nvPicPr>
          <p:blipFill>
            <a:blip r:embed="rId11"/>
            <a:srcRect/>
            <a:stretch/>
          </p:blipFill>
          <p:spPr>
            <a:xfrm>
              <a:off x="1786224" y="6313222"/>
              <a:ext cx="1615779" cy="303115"/>
            </a:xfrm>
            <a:prstGeom prst="rect">
              <a:avLst/>
            </a:prstGeom>
          </p:spPr>
        </p:pic>
      </p:grpSp>
      <p:sp>
        <p:nvSpPr>
          <p:cNvPr id="8" name="Date Placeholder 3">
            <a:extLst>
              <a:ext uri="{FF2B5EF4-FFF2-40B4-BE49-F238E27FC236}">
                <a16:creationId xmlns:a16="http://schemas.microsoft.com/office/drawing/2014/main" id="{BFB8A803-9554-8C40-AFF4-44516A4E7EEA}"/>
              </a:ext>
            </a:extLst>
          </p:cNvPr>
          <p:cNvSpPr>
            <a:spLocks noGrp="1"/>
          </p:cNvSpPr>
          <p:nvPr>
            <p:ph type="dt" sz="half" idx="2"/>
          </p:nvPr>
        </p:nvSpPr>
        <p:spPr>
          <a:xfrm>
            <a:off x="6457950" y="6356352"/>
            <a:ext cx="2057400" cy="365125"/>
          </a:xfrm>
          <a:prstGeom prst="rect">
            <a:avLst/>
          </a:prstGeom>
        </p:spPr>
        <p:txBody>
          <a:bodyPr/>
          <a:lstStyle/>
          <a:p>
            <a:fld id="{9C3DCBA6-4D75-7A45-9180-8DB4C9AFAB82}" type="datetimeFigureOut">
              <a:rPr lang="en-US" smtClean="0"/>
              <a:t>12/29/21</a:t>
            </a:fld>
            <a:endParaRPr lang="en-US"/>
          </a:p>
        </p:txBody>
      </p:sp>
      <p:sp>
        <p:nvSpPr>
          <p:cNvPr id="9" name="Footer Placeholder 4">
            <a:extLst>
              <a:ext uri="{FF2B5EF4-FFF2-40B4-BE49-F238E27FC236}">
                <a16:creationId xmlns:a16="http://schemas.microsoft.com/office/drawing/2014/main" id="{3A33B622-266B-4A4E-8365-78CB54304B1F}"/>
              </a:ext>
            </a:extLst>
          </p:cNvPr>
          <p:cNvSpPr>
            <a:spLocks noGrp="1"/>
          </p:cNvSpPr>
          <p:nvPr>
            <p:ph type="ftr" sz="quarter" idx="3"/>
          </p:nvPr>
        </p:nvSpPr>
        <p:spPr>
          <a:xfrm>
            <a:off x="3028950" y="6356353"/>
            <a:ext cx="3086100" cy="365125"/>
          </a:xfrm>
          <a:prstGeom prst="rect">
            <a:avLst/>
          </a:prstGeom>
        </p:spPr>
        <p:txBody>
          <a:bodyPr/>
          <a:lstStyle/>
          <a:p>
            <a:endParaRPr lang="en-US"/>
          </a:p>
        </p:txBody>
      </p:sp>
    </p:spTree>
    <p:extLst>
      <p:ext uri="{BB962C8B-B14F-4D97-AF65-F5344CB8AC3E}">
        <p14:creationId xmlns:p14="http://schemas.microsoft.com/office/powerpoint/2010/main" val="3881231506"/>
      </p:ext>
    </p:extLst>
  </p:cSld>
  <p:clrMap bg1="lt1" tx1="dk1" bg2="lt2" tx2="dk2" accent1="accent1" accent2="accent2" accent3="accent3" accent4="accent4" accent5="accent5" accent6="accent6" hlink="hlink" folHlink="folHlink"/>
  <p:sldLayoutIdLst>
    <p:sldLayoutId id="2147483675" r:id="rId1"/>
    <p:sldLayoutId id="2147483835" r:id="rId2"/>
    <p:sldLayoutId id="2147483828" r:id="rId3"/>
    <p:sldLayoutId id="2147483829" r:id="rId4"/>
    <p:sldLayoutId id="2147483830" r:id="rId5"/>
    <p:sldLayoutId id="2147483831" r:id="rId6"/>
    <p:sldLayoutId id="2147483832" r:id="rId7"/>
    <p:sldLayoutId id="2147483833" r:id="rId8"/>
    <p:sldLayoutId id="214748383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3A2077-8F4F-274D-B224-64E567662D6F}"/>
              </a:ext>
            </a:extLst>
          </p:cNvPr>
          <p:cNvGrpSpPr>
            <a:grpSpLocks noChangeAspect="1"/>
          </p:cNvGrpSpPr>
          <p:nvPr userDrawn="1"/>
        </p:nvGrpSpPr>
        <p:grpSpPr>
          <a:xfrm>
            <a:off x="0" y="6122504"/>
            <a:ext cx="9144000" cy="735496"/>
            <a:chOff x="1524000" y="6122504"/>
            <a:chExt cx="9144000" cy="735496"/>
          </a:xfrm>
        </p:grpSpPr>
        <p:sp>
          <p:nvSpPr>
            <p:cNvPr id="6" name="Rectangle 5">
              <a:extLst>
                <a:ext uri="{FF2B5EF4-FFF2-40B4-BE49-F238E27FC236}">
                  <a16:creationId xmlns:a16="http://schemas.microsoft.com/office/drawing/2014/main" id="{A0C10B07-D1A6-C64C-B50C-82DC869DFCBA}"/>
                </a:ext>
              </a:extLst>
            </p:cNvPr>
            <p:cNvSpPr/>
            <p:nvPr/>
          </p:nvSpPr>
          <p:spPr>
            <a:xfrm>
              <a:off x="1524000" y="6122504"/>
              <a:ext cx="9144000" cy="735496"/>
            </a:xfrm>
            <a:prstGeom prst="rect">
              <a:avLst/>
            </a:prstGeom>
            <a:solidFill>
              <a:srgbClr val="20C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pitchFamily="2" charset="0"/>
              </a:endParaRPr>
            </a:p>
          </p:txBody>
        </p:sp>
        <p:pic>
          <p:nvPicPr>
            <p:cNvPr id="7" name="Picture 6">
              <a:extLst>
                <a:ext uri="{FF2B5EF4-FFF2-40B4-BE49-F238E27FC236}">
                  <a16:creationId xmlns:a16="http://schemas.microsoft.com/office/drawing/2014/main" id="{29E68ECD-DB7F-A845-B103-9E09636A510F}"/>
                </a:ext>
              </a:extLst>
            </p:cNvPr>
            <p:cNvPicPr>
              <a:picLocks noChangeAspect="1"/>
            </p:cNvPicPr>
            <p:nvPr/>
          </p:nvPicPr>
          <p:blipFill>
            <a:blip r:embed="rId11"/>
            <a:srcRect/>
            <a:stretch/>
          </p:blipFill>
          <p:spPr>
            <a:xfrm>
              <a:off x="1786224" y="6313222"/>
              <a:ext cx="1615779" cy="303115"/>
            </a:xfrm>
            <a:prstGeom prst="rect">
              <a:avLst/>
            </a:prstGeom>
          </p:spPr>
        </p:pic>
      </p:grpSp>
      <p:cxnSp>
        <p:nvCxnSpPr>
          <p:cNvPr id="8" name="Straight Connector 7">
            <a:extLst>
              <a:ext uri="{FF2B5EF4-FFF2-40B4-BE49-F238E27FC236}">
                <a16:creationId xmlns:a16="http://schemas.microsoft.com/office/drawing/2014/main" id="{B4DCD206-7E20-8E42-A2D4-FDD498AE95FB}"/>
              </a:ext>
            </a:extLst>
          </p:cNvPr>
          <p:cNvCxnSpPr>
            <a:cxnSpLocks/>
          </p:cNvCxnSpPr>
          <p:nvPr userDrawn="1"/>
        </p:nvCxnSpPr>
        <p:spPr>
          <a:xfrm>
            <a:off x="301625" y="1368299"/>
            <a:ext cx="8540750" cy="0"/>
          </a:xfrm>
          <a:prstGeom prst="line">
            <a:avLst/>
          </a:prstGeom>
          <a:ln w="50800">
            <a:solidFill>
              <a:srgbClr val="20CC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349255"/>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8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8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85.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8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xml"/><Relationship Id="rId1" Type="http://schemas.openxmlformats.org/officeDocument/2006/relationships/slideLayout" Target="../slideLayouts/slideLayout8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85.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85.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85.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85.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85.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85.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85.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85.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85.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85.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85.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85.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85.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85.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hyperlink" Target="https://nnedv.org/mdocs-posts/coordinated-entry-confidentiality-requirements-in-practice" TargetMode="External"/><Relationship Id="rId2" Type="http://schemas.openxmlformats.org/officeDocument/2006/relationships/diagramData" Target="../diagrams/data30.xml"/><Relationship Id="rId1" Type="http://schemas.openxmlformats.org/officeDocument/2006/relationships/slideLayout" Target="../slideLayouts/slideLayout85.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85.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85.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2.xml.rels><?xml version="1.0" encoding="UTF-8" standalone="yes"?>
<Relationships xmlns="http://schemas.openxmlformats.org/package/2006/relationships"><Relationship Id="rId8" Type="http://schemas.openxmlformats.org/officeDocument/2006/relationships/hyperlink" Target="https://www.justice.gov/opcl/privacy-act-1974" TargetMode="External"/><Relationship Id="rId3" Type="http://schemas.openxmlformats.org/officeDocument/2006/relationships/hyperlink" Target="https://www.hud.gov/program_offices/housing/mfh/violence_against_women_act" TargetMode="External"/><Relationship Id="rId7" Type="http://schemas.openxmlformats.org/officeDocument/2006/relationships/hyperlink" Target="https://www.cdc.gov/phlp/publications/topic/hipaa.html" TargetMode="External"/><Relationship Id="rId2" Type="http://schemas.openxmlformats.org/officeDocument/2006/relationships/hyperlink" Target="https://www.hudexchange.info/programs/hmis/hmis-data-and-technical-standards/" TargetMode="External"/><Relationship Id="rId1" Type="http://schemas.openxmlformats.org/officeDocument/2006/relationships/slideLayout" Target="../slideLayouts/slideLayout85.xml"/><Relationship Id="rId6" Type="http://schemas.openxmlformats.org/officeDocument/2006/relationships/hyperlink" Target="https://files.hudexchange.info/resources/documents/COVID-19-Homeless-System-Response-Serving-Survivors-through-Coordinated-Entry.pdf" TargetMode="External"/><Relationship Id="rId5" Type="http://schemas.openxmlformats.org/officeDocument/2006/relationships/hyperlink" Target="https://ovc.ojp.gov/program/victims-crime-act-voca-administrators/vocapedia" TargetMode="External"/><Relationship Id="rId4" Type="http://schemas.openxmlformats.org/officeDocument/2006/relationships/hyperlink" Target="https://www.acf.hhs.gov/fysb/programs/family-violence-prevention-services"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safehousingpartnerships.org/sites/default/files/2017-06/Final_NOFA_Safety%20and%20CES%20Webinar.pdf" TargetMode="External"/><Relationship Id="rId3" Type="http://schemas.openxmlformats.org/officeDocument/2006/relationships/hyperlink" Target="http://hmis.info/ClassicAsp/documents/March%2016,%202007%20HUD%20Notice%20on%20VAWA.pdf" TargetMode="External"/><Relationship Id="rId7" Type="http://schemas.openxmlformats.org/officeDocument/2006/relationships/hyperlink" Target="https://safehousingpartnerships.org/sites/default/files/2017-07/FAQ-Coordinated%20Entry-DV-SA-6-2017.pdf" TargetMode="External"/><Relationship Id="rId2" Type="http://schemas.openxmlformats.org/officeDocument/2006/relationships/hyperlink" Target="https://files.hudexchange.info/resources/documents/coordinated-entry-management-and-data-guide.pdf" TargetMode="External"/><Relationship Id="rId1" Type="http://schemas.openxmlformats.org/officeDocument/2006/relationships/slideLayout" Target="../slideLayouts/slideLayout85.xml"/><Relationship Id="rId6" Type="http://schemas.openxmlformats.org/officeDocument/2006/relationships/hyperlink" Target="https://www.hudexchange.info/resource/4831/coordinated-entry-and-victim-service-providers-faqs/" TargetMode="External"/><Relationship Id="rId11" Type="http://schemas.openxmlformats.org/officeDocument/2006/relationships/hyperlink" Target="https://nnedv.org/mdocs-posts/faq-on-confidentiality-releases/" TargetMode="External"/><Relationship Id="rId5" Type="http://schemas.openxmlformats.org/officeDocument/2006/relationships/hyperlink" Target="https://nnedv.org/mdocs-posts/coordinated-entry-confidentiality-requirements-in-practice" TargetMode="External"/><Relationship Id="rId10" Type="http://schemas.openxmlformats.org/officeDocument/2006/relationships/hyperlink" Target="https://www.justice.gov/ovw/page/file/1006896/download" TargetMode="External"/><Relationship Id="rId4" Type="http://schemas.openxmlformats.org/officeDocument/2006/relationships/hyperlink" Target="https://epic.org/privacy/dv/hmis.html#bp" TargetMode="External"/><Relationship Id="rId9" Type="http://schemas.openxmlformats.org/officeDocument/2006/relationships/hyperlink" Target="https://homebase.box.com/s/u26o9nib32kuz4gtix64lyf7uh3nkx4j"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8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16198B-C92B-3945-9248-6E8F292B3089}"/>
              </a:ext>
            </a:extLst>
          </p:cNvPr>
          <p:cNvSpPr>
            <a:spLocks noGrp="1"/>
          </p:cNvSpPr>
          <p:nvPr>
            <p:ph type="body" sz="quarter" idx="11"/>
          </p:nvPr>
        </p:nvSpPr>
        <p:spPr>
          <a:xfrm>
            <a:off x="538046" y="3316444"/>
            <a:ext cx="8067907" cy="1318618"/>
          </a:xfrm>
        </p:spPr>
        <p:txBody>
          <a:bodyPr lIns="91440" tIns="45720" rIns="91440" bIns="45720" anchor="t"/>
          <a:lstStyle/>
          <a:p>
            <a:r>
              <a:rPr lang="en-US" dirty="0"/>
              <a:t>VSP &amp; DV Provider Confidentiality &amp; Policies</a:t>
            </a:r>
          </a:p>
        </p:txBody>
      </p:sp>
      <p:sp>
        <p:nvSpPr>
          <p:cNvPr id="4" name="Text Placeholder 3">
            <a:extLst>
              <a:ext uri="{FF2B5EF4-FFF2-40B4-BE49-F238E27FC236}">
                <a16:creationId xmlns:a16="http://schemas.microsoft.com/office/drawing/2014/main" id="{EB780796-2817-5947-9AA2-C41C2CF079C7}"/>
              </a:ext>
            </a:extLst>
          </p:cNvPr>
          <p:cNvSpPr>
            <a:spLocks noGrp="1"/>
          </p:cNvSpPr>
          <p:nvPr>
            <p:ph type="body" sz="quarter" idx="12"/>
          </p:nvPr>
        </p:nvSpPr>
        <p:spPr>
          <a:xfrm>
            <a:off x="1398612" y="4974290"/>
            <a:ext cx="6346773" cy="958850"/>
          </a:xfrm>
        </p:spPr>
        <p:txBody>
          <a:bodyPr/>
          <a:lstStyle/>
          <a:p>
            <a:r>
              <a:rPr lang="en-US" dirty="0"/>
              <a:t>Northern Nevada Continuum of Care</a:t>
            </a:r>
          </a:p>
          <a:p>
            <a:r>
              <a:rPr lang="en-US" dirty="0"/>
              <a:t>12-29-2021</a:t>
            </a:r>
          </a:p>
        </p:txBody>
      </p:sp>
    </p:spTree>
    <p:extLst>
      <p:ext uri="{BB962C8B-B14F-4D97-AF65-F5344CB8AC3E}">
        <p14:creationId xmlns:p14="http://schemas.microsoft.com/office/powerpoint/2010/main" val="1177930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pPr fontAlgn="base"/>
            <a:r>
              <a:rPr lang="en-US" sz="3500" dirty="0"/>
              <a:t>Fleeing Domestic Violence, Dating Violence, Sexual Assault, or Stalking </a:t>
            </a:r>
          </a:p>
        </p:txBody>
      </p:sp>
      <p:graphicFrame>
        <p:nvGraphicFramePr>
          <p:cNvPr id="3" name="Content Placeholder 2">
            <a:extLst>
              <a:ext uri="{FF2B5EF4-FFF2-40B4-BE49-F238E27FC236}">
                <a16:creationId xmlns:a16="http://schemas.microsoft.com/office/drawing/2014/main" id="{85148D8E-ADA3-D441-882E-BCAC74962245}"/>
              </a:ext>
            </a:extLst>
          </p:cNvPr>
          <p:cNvGraphicFramePr>
            <a:graphicFrameLocks noGrp="1"/>
          </p:cNvGraphicFramePr>
          <p:nvPr>
            <p:ph idx="1"/>
            <p:extLst>
              <p:ext uri="{D42A27DB-BD31-4B8C-83A1-F6EECF244321}">
                <p14:modId xmlns:p14="http://schemas.microsoft.com/office/powerpoint/2010/main" val="3137857714"/>
              </p:ext>
            </p:extLst>
          </p:nvPr>
        </p:nvGraphicFramePr>
        <p:xfrm>
          <a:off x="628650" y="1471961"/>
          <a:ext cx="7886700" cy="4641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9648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pPr fontAlgn="base"/>
            <a:r>
              <a:rPr lang="en-US" sz="3500" dirty="0"/>
              <a:t>Emergency Transfer</a:t>
            </a:r>
          </a:p>
        </p:txBody>
      </p:sp>
      <p:graphicFrame>
        <p:nvGraphicFramePr>
          <p:cNvPr id="5" name="Content Placeholder 4">
            <a:extLst>
              <a:ext uri="{FF2B5EF4-FFF2-40B4-BE49-F238E27FC236}">
                <a16:creationId xmlns:a16="http://schemas.microsoft.com/office/drawing/2014/main" id="{4087158C-2EAB-DE41-9131-69D73AAA62FF}"/>
              </a:ext>
            </a:extLst>
          </p:cNvPr>
          <p:cNvGraphicFramePr>
            <a:graphicFrameLocks noGrp="1"/>
          </p:cNvGraphicFramePr>
          <p:nvPr>
            <p:ph idx="1"/>
            <p:extLst>
              <p:ext uri="{D42A27DB-BD31-4B8C-83A1-F6EECF244321}">
                <p14:modId xmlns:p14="http://schemas.microsoft.com/office/powerpoint/2010/main" val="4126432761"/>
              </p:ext>
            </p:extLst>
          </p:nvPr>
        </p:nvGraphicFramePr>
        <p:xfrm>
          <a:off x="628650" y="1771034"/>
          <a:ext cx="7886700" cy="3892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831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83C0136-ABF6-634C-97CB-2C7BCE254B3D}"/>
              </a:ext>
            </a:extLst>
          </p:cNvPr>
          <p:cNvSpPr>
            <a:spLocks noGrp="1"/>
          </p:cNvSpPr>
          <p:nvPr>
            <p:ph type="ctrTitle"/>
          </p:nvPr>
        </p:nvSpPr>
        <p:spPr/>
        <p:txBody>
          <a:bodyPr/>
          <a:lstStyle/>
          <a:p>
            <a:r>
              <a:rPr lang="en-US" sz="4000" dirty="0">
                <a:solidFill>
                  <a:schemeClr val="accent4"/>
                </a:solidFill>
              </a:rPr>
              <a:t>Baseline Privacy Requirements</a:t>
            </a:r>
          </a:p>
        </p:txBody>
      </p:sp>
    </p:spTree>
    <p:extLst>
      <p:ext uri="{BB962C8B-B14F-4D97-AF65-F5344CB8AC3E}">
        <p14:creationId xmlns:p14="http://schemas.microsoft.com/office/powerpoint/2010/main" val="170591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Baseline Requirements &amp; Standards</a:t>
            </a:r>
          </a:p>
        </p:txBody>
      </p:sp>
      <p:graphicFrame>
        <p:nvGraphicFramePr>
          <p:cNvPr id="8" name="Content Placeholder 7">
            <a:extLst>
              <a:ext uri="{FF2B5EF4-FFF2-40B4-BE49-F238E27FC236}">
                <a16:creationId xmlns:a16="http://schemas.microsoft.com/office/drawing/2014/main" id="{FAE6CFD3-5F05-8840-8070-3CDF1B4EA81D}"/>
              </a:ext>
            </a:extLst>
          </p:cNvPr>
          <p:cNvGraphicFramePr>
            <a:graphicFrameLocks noGrp="1"/>
          </p:cNvGraphicFramePr>
          <p:nvPr>
            <p:ph idx="1"/>
            <p:extLst>
              <p:ext uri="{D42A27DB-BD31-4B8C-83A1-F6EECF244321}">
                <p14:modId xmlns:p14="http://schemas.microsoft.com/office/powerpoint/2010/main" val="3869779210"/>
              </p:ext>
            </p:extLst>
          </p:nvPr>
        </p:nvGraphicFramePr>
        <p:xfrm>
          <a:off x="628650" y="1499616"/>
          <a:ext cx="7886700" cy="3608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0B8ACF6D-2277-F544-B752-7EEADBDCEC0B}"/>
              </a:ext>
            </a:extLst>
          </p:cNvPr>
          <p:cNvSpPr txBox="1"/>
          <p:nvPr/>
        </p:nvSpPr>
        <p:spPr>
          <a:xfrm>
            <a:off x="628650" y="5209323"/>
            <a:ext cx="7886700" cy="738664"/>
          </a:xfrm>
          <a:prstGeom prst="rect">
            <a:avLst/>
          </a:prstGeom>
          <a:noFill/>
        </p:spPr>
        <p:txBody>
          <a:bodyPr wrap="square">
            <a:spAutoFit/>
          </a:bodyPr>
          <a:lstStyle/>
          <a:p>
            <a:pPr marL="0" indent="0" algn="ctr">
              <a:buNone/>
            </a:pPr>
            <a:r>
              <a:rPr lang="en-US" sz="1400" b="1" dirty="0"/>
              <a:t>Reminder</a:t>
            </a:r>
            <a:r>
              <a:rPr lang="en-US" sz="1400" dirty="0"/>
              <a:t>: </a:t>
            </a:r>
            <a:r>
              <a:rPr lang="en-US" sz="1400" dirty="0" err="1"/>
              <a:t>CoCs</a:t>
            </a:r>
            <a:r>
              <a:rPr lang="en-US" sz="1400" dirty="0"/>
              <a:t> (and providers within them) are prohibited from denying services to participants if they refuse their data to be shared, unless federal statute requires so as a condition of program participation (HUD Coordinated Entry Notice: Sections II.B.12.c and II.B.13) </a:t>
            </a:r>
          </a:p>
        </p:txBody>
      </p:sp>
    </p:spTree>
    <p:extLst>
      <p:ext uri="{BB962C8B-B14F-4D97-AF65-F5344CB8AC3E}">
        <p14:creationId xmlns:p14="http://schemas.microsoft.com/office/powerpoint/2010/main" val="3353404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Privacy Notice</a:t>
            </a:r>
          </a:p>
        </p:txBody>
      </p:sp>
      <p:graphicFrame>
        <p:nvGraphicFramePr>
          <p:cNvPr id="7" name="Content Placeholder 6">
            <a:extLst>
              <a:ext uri="{FF2B5EF4-FFF2-40B4-BE49-F238E27FC236}">
                <a16:creationId xmlns:a16="http://schemas.microsoft.com/office/drawing/2014/main" id="{086121D8-F8D8-4845-A9A1-3596EDD52968}"/>
              </a:ext>
            </a:extLst>
          </p:cNvPr>
          <p:cNvGraphicFramePr>
            <a:graphicFrameLocks noGrp="1"/>
          </p:cNvGraphicFramePr>
          <p:nvPr>
            <p:ph idx="1"/>
            <p:extLst>
              <p:ext uri="{D42A27DB-BD31-4B8C-83A1-F6EECF244321}">
                <p14:modId xmlns:p14="http://schemas.microsoft.com/office/powerpoint/2010/main" val="3684808705"/>
              </p:ext>
            </p:extLst>
          </p:nvPr>
        </p:nvGraphicFramePr>
        <p:xfrm>
          <a:off x="628650" y="1539387"/>
          <a:ext cx="7886700" cy="3520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9914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83C0136-ABF6-634C-97CB-2C7BCE254B3D}"/>
              </a:ext>
            </a:extLst>
          </p:cNvPr>
          <p:cNvSpPr>
            <a:spLocks noGrp="1"/>
          </p:cNvSpPr>
          <p:nvPr>
            <p:ph type="ctrTitle"/>
          </p:nvPr>
        </p:nvSpPr>
        <p:spPr/>
        <p:txBody>
          <a:bodyPr/>
          <a:lstStyle/>
          <a:p>
            <a:r>
              <a:rPr lang="en-US" sz="4000" dirty="0">
                <a:solidFill>
                  <a:schemeClr val="accent4"/>
                </a:solidFill>
              </a:rPr>
              <a:t>Data Collection &amp; Privacy</a:t>
            </a:r>
          </a:p>
        </p:txBody>
      </p:sp>
    </p:spTree>
    <p:extLst>
      <p:ext uri="{BB962C8B-B14F-4D97-AF65-F5344CB8AC3E}">
        <p14:creationId xmlns:p14="http://schemas.microsoft.com/office/powerpoint/2010/main" val="2217786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Non-DV Client vs. DV Client Data – CES Policies &amp; Procedures</a:t>
            </a:r>
          </a:p>
        </p:txBody>
      </p:sp>
      <p:graphicFrame>
        <p:nvGraphicFramePr>
          <p:cNvPr id="6" name="Table 6">
            <a:extLst>
              <a:ext uri="{FF2B5EF4-FFF2-40B4-BE49-F238E27FC236}">
                <a16:creationId xmlns:a16="http://schemas.microsoft.com/office/drawing/2014/main" id="{2F607B73-5362-154E-B6D3-93BFAF737DD1}"/>
              </a:ext>
            </a:extLst>
          </p:cNvPr>
          <p:cNvGraphicFramePr>
            <a:graphicFrameLocks noGrp="1"/>
          </p:cNvGraphicFramePr>
          <p:nvPr>
            <p:ph idx="1"/>
          </p:nvPr>
        </p:nvGraphicFramePr>
        <p:xfrm>
          <a:off x="628650" y="1960880"/>
          <a:ext cx="7886700" cy="2936240"/>
        </p:xfrm>
        <a:graphic>
          <a:graphicData uri="http://schemas.openxmlformats.org/drawingml/2006/table">
            <a:tbl>
              <a:tblPr firstRow="1">
                <a:tableStyleId>{21E4AEA4-8DFA-4A89-87EB-49C32662AFE0}</a:tableStyleId>
              </a:tblPr>
              <a:tblGrid>
                <a:gridCol w="3943350">
                  <a:extLst>
                    <a:ext uri="{9D8B030D-6E8A-4147-A177-3AD203B41FA5}">
                      <a16:colId xmlns:a16="http://schemas.microsoft.com/office/drawing/2014/main" val="889787867"/>
                    </a:ext>
                  </a:extLst>
                </a:gridCol>
                <a:gridCol w="3943350">
                  <a:extLst>
                    <a:ext uri="{9D8B030D-6E8A-4147-A177-3AD203B41FA5}">
                      <a16:colId xmlns:a16="http://schemas.microsoft.com/office/drawing/2014/main" val="2778723695"/>
                    </a:ext>
                  </a:extLst>
                </a:gridCol>
              </a:tblGrid>
              <a:tr h="370840">
                <a:tc>
                  <a:txBody>
                    <a:bodyPr/>
                    <a:lstStyle/>
                    <a:p>
                      <a:r>
                        <a:rPr lang="en-US" dirty="0">
                          <a:solidFill>
                            <a:schemeClr val="tx1"/>
                          </a:solidFill>
                        </a:rPr>
                        <a:t>Non-DV Client</a:t>
                      </a:r>
                    </a:p>
                  </a:txBody>
                  <a:tcPr/>
                </a:tc>
                <a:tc>
                  <a:txBody>
                    <a:bodyPr/>
                    <a:lstStyle/>
                    <a:p>
                      <a:r>
                        <a:rPr lang="en-US" dirty="0">
                          <a:solidFill>
                            <a:schemeClr val="tx1"/>
                          </a:solidFill>
                        </a:rPr>
                        <a:t>DV Client</a:t>
                      </a:r>
                    </a:p>
                  </a:txBody>
                  <a:tcPr/>
                </a:tc>
                <a:extLst>
                  <a:ext uri="{0D108BD9-81ED-4DB2-BD59-A6C34878D82A}">
                    <a16:rowId xmlns:a16="http://schemas.microsoft.com/office/drawing/2014/main" val="332640835"/>
                  </a:ext>
                </a:extLst>
              </a:tr>
              <a:tr h="370840">
                <a:tc>
                  <a:txBody>
                    <a:bodyPr/>
                    <a:lstStyle/>
                    <a:p>
                      <a:r>
                        <a:rPr lang="en-US" dirty="0"/>
                        <a:t>Normal HMIS Profile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a:t>De-Identified HMIS Profile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154453"/>
                  </a:ext>
                </a:extLst>
              </a:tr>
              <a:tr h="370840">
                <a:tc>
                  <a:txBody>
                    <a:bodyPr/>
                    <a:lstStyle/>
                    <a:p>
                      <a:r>
                        <a:rPr lang="en-US" dirty="0"/>
                        <a:t>Baseline Data and Technical Standards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VAWA and additional data protection standards that override the “baseline”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2925212"/>
                  </a:ext>
                </a:extLst>
              </a:tr>
              <a:tr h="370840">
                <a:tc>
                  <a:txBody>
                    <a:bodyPr/>
                    <a:lstStyle/>
                    <a:p>
                      <a:r>
                        <a:rPr lang="en-US" dirty="0"/>
                        <a:t>General ROI for CES purposes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ROI (specific, time-limited) at every step of sharing PII</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2586552"/>
                  </a:ext>
                </a:extLst>
              </a:tr>
              <a:tr h="370840">
                <a:tc>
                  <a:txBody>
                    <a:bodyPr/>
                    <a:lstStyle/>
                    <a:p>
                      <a:r>
                        <a:rPr lang="en-US" dirty="0"/>
                        <a:t>Consent not needed for sharing outlined in the Privacy Notice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dirty="0"/>
                        <a:t>Consent needed for any sharing of data, regardless of Privacy Notice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06693731"/>
                  </a:ext>
                </a:extLst>
              </a:tr>
            </a:tbl>
          </a:graphicData>
        </a:graphic>
      </p:graphicFrame>
    </p:spTree>
    <p:extLst>
      <p:ext uri="{BB962C8B-B14F-4D97-AF65-F5344CB8AC3E}">
        <p14:creationId xmlns:p14="http://schemas.microsoft.com/office/powerpoint/2010/main" val="3253638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Data Collection Requirements</a:t>
            </a:r>
          </a:p>
        </p:txBody>
      </p:sp>
      <p:graphicFrame>
        <p:nvGraphicFramePr>
          <p:cNvPr id="5" name="Content Placeholder 4">
            <a:extLst>
              <a:ext uri="{FF2B5EF4-FFF2-40B4-BE49-F238E27FC236}">
                <a16:creationId xmlns:a16="http://schemas.microsoft.com/office/drawing/2014/main" id="{0F40F48B-E1AD-D847-8E41-5D752B17DCC9}"/>
              </a:ext>
            </a:extLst>
          </p:cNvPr>
          <p:cNvGraphicFramePr>
            <a:graphicFrameLocks noGrp="1"/>
          </p:cNvGraphicFramePr>
          <p:nvPr>
            <p:ph idx="1"/>
            <p:extLst>
              <p:ext uri="{D42A27DB-BD31-4B8C-83A1-F6EECF244321}">
                <p14:modId xmlns:p14="http://schemas.microsoft.com/office/powerpoint/2010/main" val="1580190640"/>
              </p:ext>
            </p:extLst>
          </p:nvPr>
        </p:nvGraphicFramePr>
        <p:xfrm>
          <a:off x="628650" y="1511808"/>
          <a:ext cx="7886700" cy="4401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6197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Personally Identifiable Information (PII)</a:t>
            </a:r>
          </a:p>
        </p:txBody>
      </p:sp>
      <p:graphicFrame>
        <p:nvGraphicFramePr>
          <p:cNvPr id="4" name="Content Placeholder 3">
            <a:extLst>
              <a:ext uri="{FF2B5EF4-FFF2-40B4-BE49-F238E27FC236}">
                <a16:creationId xmlns:a16="http://schemas.microsoft.com/office/drawing/2014/main" id="{72C4E8D8-39A2-2843-B122-F320D6382EFA}"/>
              </a:ext>
            </a:extLst>
          </p:cNvPr>
          <p:cNvGraphicFramePr>
            <a:graphicFrameLocks noGrp="1"/>
          </p:cNvGraphicFramePr>
          <p:nvPr>
            <p:ph idx="1"/>
            <p:extLst>
              <p:ext uri="{D42A27DB-BD31-4B8C-83A1-F6EECF244321}">
                <p14:modId xmlns:p14="http://schemas.microsoft.com/office/powerpoint/2010/main" val="4069713177"/>
              </p:ext>
            </p:extLst>
          </p:nvPr>
        </p:nvGraphicFramePr>
        <p:xfrm>
          <a:off x="628650" y="1482606"/>
          <a:ext cx="7886700" cy="3892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0646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PII (cont.)</a:t>
            </a:r>
          </a:p>
        </p:txBody>
      </p:sp>
      <p:graphicFrame>
        <p:nvGraphicFramePr>
          <p:cNvPr id="4" name="Content Placeholder 3">
            <a:extLst>
              <a:ext uri="{FF2B5EF4-FFF2-40B4-BE49-F238E27FC236}">
                <a16:creationId xmlns:a16="http://schemas.microsoft.com/office/drawing/2014/main" id="{AEC40519-0879-DA4E-B06B-2E7BFB1886F6}"/>
              </a:ext>
            </a:extLst>
          </p:cNvPr>
          <p:cNvGraphicFramePr>
            <a:graphicFrameLocks noGrp="1"/>
          </p:cNvGraphicFramePr>
          <p:nvPr>
            <p:ph idx="1"/>
            <p:extLst>
              <p:ext uri="{D42A27DB-BD31-4B8C-83A1-F6EECF244321}">
                <p14:modId xmlns:p14="http://schemas.microsoft.com/office/powerpoint/2010/main" val="3799631514"/>
              </p:ext>
            </p:extLst>
          </p:nvPr>
        </p:nvGraphicFramePr>
        <p:xfrm>
          <a:off x="628650" y="1482606"/>
          <a:ext cx="7886700" cy="4434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849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44438-8E83-854B-816F-26758B32D522}"/>
              </a:ext>
            </a:extLst>
          </p:cNvPr>
          <p:cNvSpPr>
            <a:spLocks noGrp="1"/>
          </p:cNvSpPr>
          <p:nvPr>
            <p:ph type="title"/>
          </p:nvPr>
        </p:nvSpPr>
        <p:spPr>
          <a:xfrm>
            <a:off x="527049" y="498986"/>
            <a:ext cx="8089901" cy="579710"/>
          </a:xfrm>
        </p:spPr>
        <p:txBody>
          <a:bodyPr/>
          <a:lstStyle/>
          <a:p>
            <a:r>
              <a:rPr lang="en-US" sz="3500" dirty="0"/>
              <a:t>Introductions</a:t>
            </a:r>
          </a:p>
        </p:txBody>
      </p:sp>
      <p:graphicFrame>
        <p:nvGraphicFramePr>
          <p:cNvPr id="4" name="Diagram 3">
            <a:extLst>
              <a:ext uri="{FF2B5EF4-FFF2-40B4-BE49-F238E27FC236}">
                <a16:creationId xmlns:a16="http://schemas.microsoft.com/office/drawing/2014/main" id="{503D14F5-35EF-E740-9F64-DFF3318DB24A}"/>
              </a:ext>
            </a:extLst>
          </p:cNvPr>
          <p:cNvGraphicFramePr/>
          <p:nvPr>
            <p:extLst>
              <p:ext uri="{D42A27DB-BD31-4B8C-83A1-F6EECF244321}">
                <p14:modId xmlns:p14="http://schemas.microsoft.com/office/powerpoint/2010/main" val="3468966247"/>
              </p:ext>
            </p:extLst>
          </p:nvPr>
        </p:nvGraphicFramePr>
        <p:xfrm>
          <a:off x="911914" y="1504940"/>
          <a:ext cx="7320170" cy="3105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5107D9A7-4B2A-2B43-8AA3-78E119EC27D3}"/>
              </a:ext>
            </a:extLst>
          </p:cNvPr>
          <p:cNvGraphicFramePr/>
          <p:nvPr>
            <p:extLst>
              <p:ext uri="{D42A27DB-BD31-4B8C-83A1-F6EECF244321}">
                <p14:modId xmlns:p14="http://schemas.microsoft.com/office/powerpoint/2010/main" val="660399010"/>
              </p:ext>
            </p:extLst>
          </p:nvPr>
        </p:nvGraphicFramePr>
        <p:xfrm>
          <a:off x="1002677" y="4993268"/>
          <a:ext cx="7138643" cy="9735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2104594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HMIS &amp; Data Security</a:t>
            </a:r>
          </a:p>
        </p:txBody>
      </p:sp>
      <p:graphicFrame>
        <p:nvGraphicFramePr>
          <p:cNvPr id="4" name="Content Placeholder 3">
            <a:extLst>
              <a:ext uri="{FF2B5EF4-FFF2-40B4-BE49-F238E27FC236}">
                <a16:creationId xmlns:a16="http://schemas.microsoft.com/office/drawing/2014/main" id="{3B6847AB-D60B-2847-93F4-DD0EFD6E64B4}"/>
              </a:ext>
            </a:extLst>
          </p:cNvPr>
          <p:cNvGraphicFramePr>
            <a:graphicFrameLocks noGrp="1"/>
          </p:cNvGraphicFramePr>
          <p:nvPr>
            <p:ph idx="1"/>
            <p:extLst>
              <p:ext uri="{D42A27DB-BD31-4B8C-83A1-F6EECF244321}">
                <p14:modId xmlns:p14="http://schemas.microsoft.com/office/powerpoint/2010/main" val="3122274442"/>
              </p:ext>
            </p:extLst>
          </p:nvPr>
        </p:nvGraphicFramePr>
        <p:xfrm>
          <a:off x="628650" y="1482606"/>
          <a:ext cx="7886700" cy="4581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5535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HMIS &amp; Data Security (cont.)</a:t>
            </a:r>
          </a:p>
        </p:txBody>
      </p:sp>
      <p:graphicFrame>
        <p:nvGraphicFramePr>
          <p:cNvPr id="4" name="Content Placeholder 3">
            <a:extLst>
              <a:ext uri="{FF2B5EF4-FFF2-40B4-BE49-F238E27FC236}">
                <a16:creationId xmlns:a16="http://schemas.microsoft.com/office/drawing/2014/main" id="{307980DB-197D-2B4C-BB4D-4F02DE96932E}"/>
              </a:ext>
            </a:extLst>
          </p:cNvPr>
          <p:cNvGraphicFramePr>
            <a:graphicFrameLocks noGrp="1"/>
          </p:cNvGraphicFramePr>
          <p:nvPr>
            <p:ph idx="1"/>
            <p:extLst>
              <p:ext uri="{D42A27DB-BD31-4B8C-83A1-F6EECF244321}">
                <p14:modId xmlns:p14="http://schemas.microsoft.com/office/powerpoint/2010/main" val="3899129497"/>
              </p:ext>
            </p:extLst>
          </p:nvPr>
        </p:nvGraphicFramePr>
        <p:xfrm>
          <a:off x="628650" y="1636986"/>
          <a:ext cx="7886700" cy="3849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1122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Data Uses &amp; Disclosures</a:t>
            </a:r>
          </a:p>
        </p:txBody>
      </p:sp>
      <p:graphicFrame>
        <p:nvGraphicFramePr>
          <p:cNvPr id="4" name="Content Placeholder 3">
            <a:extLst>
              <a:ext uri="{FF2B5EF4-FFF2-40B4-BE49-F238E27FC236}">
                <a16:creationId xmlns:a16="http://schemas.microsoft.com/office/drawing/2014/main" id="{9FAE94CC-FD20-9041-9220-67075AEC1A7C}"/>
              </a:ext>
            </a:extLst>
          </p:cNvPr>
          <p:cNvGraphicFramePr>
            <a:graphicFrameLocks noGrp="1"/>
          </p:cNvGraphicFramePr>
          <p:nvPr>
            <p:ph idx="1"/>
            <p:extLst>
              <p:ext uri="{D42A27DB-BD31-4B8C-83A1-F6EECF244321}">
                <p14:modId xmlns:p14="http://schemas.microsoft.com/office/powerpoint/2010/main" val="1650827123"/>
              </p:ext>
            </p:extLst>
          </p:nvPr>
        </p:nvGraphicFramePr>
        <p:xfrm>
          <a:off x="628650" y="1513489"/>
          <a:ext cx="7886700" cy="4373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8466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Data Uses &amp; Disclosures (cont.)</a:t>
            </a:r>
          </a:p>
        </p:txBody>
      </p:sp>
      <p:graphicFrame>
        <p:nvGraphicFramePr>
          <p:cNvPr id="4" name="Content Placeholder 3">
            <a:extLst>
              <a:ext uri="{FF2B5EF4-FFF2-40B4-BE49-F238E27FC236}">
                <a16:creationId xmlns:a16="http://schemas.microsoft.com/office/drawing/2014/main" id="{9FAE94CC-FD20-9041-9220-67075AEC1A7C}"/>
              </a:ext>
            </a:extLst>
          </p:cNvPr>
          <p:cNvGraphicFramePr>
            <a:graphicFrameLocks noGrp="1"/>
          </p:cNvGraphicFramePr>
          <p:nvPr>
            <p:ph idx="1"/>
            <p:extLst>
              <p:ext uri="{D42A27DB-BD31-4B8C-83A1-F6EECF244321}">
                <p14:modId xmlns:p14="http://schemas.microsoft.com/office/powerpoint/2010/main" val="223300854"/>
              </p:ext>
            </p:extLst>
          </p:nvPr>
        </p:nvGraphicFramePr>
        <p:xfrm>
          <a:off x="628650" y="1431181"/>
          <a:ext cx="7886700" cy="3995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341E6D6-2678-CA4E-B1BE-80803A89080C}"/>
              </a:ext>
            </a:extLst>
          </p:cNvPr>
          <p:cNvSpPr txBox="1"/>
          <p:nvPr/>
        </p:nvSpPr>
        <p:spPr>
          <a:xfrm>
            <a:off x="839244" y="5426818"/>
            <a:ext cx="7515616" cy="646331"/>
          </a:xfrm>
          <a:prstGeom prst="rect">
            <a:avLst/>
          </a:prstGeom>
          <a:noFill/>
        </p:spPr>
        <p:txBody>
          <a:bodyPr wrap="square">
            <a:spAutoFit/>
          </a:bodyPr>
          <a:lstStyle/>
          <a:p>
            <a:pPr lvl="0" algn="ctr"/>
            <a:r>
              <a:rPr lang="en-US" sz="1800" dirty="0"/>
              <a:t>*</a:t>
            </a:r>
            <a:r>
              <a:rPr lang="en-US" sz="1800" b="0" i="0" u="sng" dirty="0"/>
              <a:t>Please note, entities covered by VAWA have stricter protections for sharing PII</a:t>
            </a:r>
            <a:r>
              <a:rPr lang="en-US" sz="1800" b="0" i="0" dirty="0"/>
              <a:t>.</a:t>
            </a:r>
            <a:endParaRPr lang="en-US" dirty="0"/>
          </a:p>
        </p:txBody>
      </p:sp>
    </p:spTree>
    <p:extLst>
      <p:ext uri="{BB962C8B-B14F-4D97-AF65-F5344CB8AC3E}">
        <p14:creationId xmlns:p14="http://schemas.microsoft.com/office/powerpoint/2010/main" val="529300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CES Uses &amp; Disclosures</a:t>
            </a:r>
          </a:p>
        </p:txBody>
      </p:sp>
      <p:graphicFrame>
        <p:nvGraphicFramePr>
          <p:cNvPr id="7" name="Content Placeholder 6">
            <a:extLst>
              <a:ext uri="{FF2B5EF4-FFF2-40B4-BE49-F238E27FC236}">
                <a16:creationId xmlns:a16="http://schemas.microsoft.com/office/drawing/2014/main" id="{AFD4B7B6-AE7D-EC46-AB07-43CE843B9060}"/>
              </a:ext>
            </a:extLst>
          </p:cNvPr>
          <p:cNvGraphicFramePr>
            <a:graphicFrameLocks noGrp="1"/>
          </p:cNvGraphicFramePr>
          <p:nvPr>
            <p:ph idx="1"/>
            <p:extLst>
              <p:ext uri="{D42A27DB-BD31-4B8C-83A1-F6EECF244321}">
                <p14:modId xmlns:p14="http://schemas.microsoft.com/office/powerpoint/2010/main" val="3053230457"/>
              </p:ext>
            </p:extLst>
          </p:nvPr>
        </p:nvGraphicFramePr>
        <p:xfrm>
          <a:off x="472966" y="2340194"/>
          <a:ext cx="8313682" cy="3640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F3460319-931E-F942-B2AB-35261A52B56F}"/>
              </a:ext>
            </a:extLst>
          </p:cNvPr>
          <p:cNvSpPr txBox="1"/>
          <p:nvPr/>
        </p:nvSpPr>
        <p:spPr>
          <a:xfrm>
            <a:off x="628650" y="1416864"/>
            <a:ext cx="7886700" cy="923330"/>
          </a:xfrm>
          <a:prstGeom prst="rect">
            <a:avLst/>
          </a:prstGeom>
          <a:noFill/>
        </p:spPr>
        <p:txBody>
          <a:bodyPr wrap="square">
            <a:spAutoFit/>
          </a:bodyPr>
          <a:lstStyle/>
          <a:p>
            <a:pPr lvl="0" algn="ctr">
              <a:lnSpc>
                <a:spcPct val="100000"/>
              </a:lnSpc>
            </a:pPr>
            <a:r>
              <a:rPr lang="en-US" sz="1800" b="0" i="0" dirty="0"/>
              <a:t>Specific CE activities can be enhanced if PII is disclosed among CE providers—these are covered under the permitted use and disclosure: to provide or coordinate services to an individual. </a:t>
            </a:r>
            <a:endParaRPr lang="en-US" sz="1800" dirty="0"/>
          </a:p>
        </p:txBody>
      </p:sp>
    </p:spTree>
    <p:extLst>
      <p:ext uri="{BB962C8B-B14F-4D97-AF65-F5344CB8AC3E}">
        <p14:creationId xmlns:p14="http://schemas.microsoft.com/office/powerpoint/2010/main" val="1907683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Uses &amp; Disclosures Requiring Consent</a:t>
            </a:r>
          </a:p>
        </p:txBody>
      </p:sp>
      <p:graphicFrame>
        <p:nvGraphicFramePr>
          <p:cNvPr id="3" name="Content Placeholder 2">
            <a:extLst>
              <a:ext uri="{FF2B5EF4-FFF2-40B4-BE49-F238E27FC236}">
                <a16:creationId xmlns:a16="http://schemas.microsoft.com/office/drawing/2014/main" id="{E5824BB9-2702-1246-A51E-746DB1D024A9}"/>
              </a:ext>
            </a:extLst>
          </p:cNvPr>
          <p:cNvGraphicFramePr>
            <a:graphicFrameLocks noGrp="1"/>
          </p:cNvGraphicFramePr>
          <p:nvPr>
            <p:ph idx="1"/>
            <p:extLst>
              <p:ext uri="{D42A27DB-BD31-4B8C-83A1-F6EECF244321}">
                <p14:modId xmlns:p14="http://schemas.microsoft.com/office/powerpoint/2010/main" val="296688441"/>
              </p:ext>
            </p:extLst>
          </p:nvPr>
        </p:nvGraphicFramePr>
        <p:xfrm>
          <a:off x="628650" y="1600827"/>
          <a:ext cx="7886700" cy="3824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4648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Non-DV Client vs. DV Client Data – CES Policies &amp; Procedures</a:t>
            </a:r>
          </a:p>
        </p:txBody>
      </p:sp>
      <p:graphicFrame>
        <p:nvGraphicFramePr>
          <p:cNvPr id="6" name="Table 6">
            <a:extLst>
              <a:ext uri="{FF2B5EF4-FFF2-40B4-BE49-F238E27FC236}">
                <a16:creationId xmlns:a16="http://schemas.microsoft.com/office/drawing/2014/main" id="{2F607B73-5362-154E-B6D3-93BFAF737DD1}"/>
              </a:ext>
            </a:extLst>
          </p:cNvPr>
          <p:cNvGraphicFramePr>
            <a:graphicFrameLocks noGrp="1"/>
          </p:cNvGraphicFramePr>
          <p:nvPr>
            <p:ph idx="1"/>
            <p:extLst>
              <p:ext uri="{D42A27DB-BD31-4B8C-83A1-F6EECF244321}">
                <p14:modId xmlns:p14="http://schemas.microsoft.com/office/powerpoint/2010/main" val="463768708"/>
              </p:ext>
            </p:extLst>
          </p:nvPr>
        </p:nvGraphicFramePr>
        <p:xfrm>
          <a:off x="628650" y="1960880"/>
          <a:ext cx="7886700" cy="2936240"/>
        </p:xfrm>
        <a:graphic>
          <a:graphicData uri="http://schemas.openxmlformats.org/drawingml/2006/table">
            <a:tbl>
              <a:tblPr firstRow="1">
                <a:tableStyleId>{21E4AEA4-8DFA-4A89-87EB-49C32662AFE0}</a:tableStyleId>
              </a:tblPr>
              <a:tblGrid>
                <a:gridCol w="3943350">
                  <a:extLst>
                    <a:ext uri="{9D8B030D-6E8A-4147-A177-3AD203B41FA5}">
                      <a16:colId xmlns:a16="http://schemas.microsoft.com/office/drawing/2014/main" val="889787867"/>
                    </a:ext>
                  </a:extLst>
                </a:gridCol>
                <a:gridCol w="3943350">
                  <a:extLst>
                    <a:ext uri="{9D8B030D-6E8A-4147-A177-3AD203B41FA5}">
                      <a16:colId xmlns:a16="http://schemas.microsoft.com/office/drawing/2014/main" val="2778723695"/>
                    </a:ext>
                  </a:extLst>
                </a:gridCol>
              </a:tblGrid>
              <a:tr h="370840">
                <a:tc>
                  <a:txBody>
                    <a:bodyPr/>
                    <a:lstStyle/>
                    <a:p>
                      <a:r>
                        <a:rPr lang="en-US" dirty="0">
                          <a:solidFill>
                            <a:schemeClr val="tx1"/>
                          </a:solidFill>
                        </a:rPr>
                        <a:t>Non-DV Client</a:t>
                      </a:r>
                    </a:p>
                  </a:txBody>
                  <a:tcPr/>
                </a:tc>
                <a:tc>
                  <a:txBody>
                    <a:bodyPr/>
                    <a:lstStyle/>
                    <a:p>
                      <a:r>
                        <a:rPr lang="en-US" dirty="0">
                          <a:solidFill>
                            <a:schemeClr val="tx1"/>
                          </a:solidFill>
                        </a:rPr>
                        <a:t>DV Client</a:t>
                      </a:r>
                    </a:p>
                  </a:txBody>
                  <a:tcPr/>
                </a:tc>
                <a:extLst>
                  <a:ext uri="{0D108BD9-81ED-4DB2-BD59-A6C34878D82A}">
                    <a16:rowId xmlns:a16="http://schemas.microsoft.com/office/drawing/2014/main" val="332640835"/>
                  </a:ext>
                </a:extLst>
              </a:tr>
              <a:tr h="370840">
                <a:tc>
                  <a:txBody>
                    <a:bodyPr/>
                    <a:lstStyle/>
                    <a:p>
                      <a:r>
                        <a:rPr lang="en-US" dirty="0"/>
                        <a:t>Normal HMIS Profile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a:t>De-Identified HMIS Profile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154453"/>
                  </a:ext>
                </a:extLst>
              </a:tr>
              <a:tr h="370840">
                <a:tc>
                  <a:txBody>
                    <a:bodyPr/>
                    <a:lstStyle/>
                    <a:p>
                      <a:r>
                        <a:rPr lang="en-US" dirty="0"/>
                        <a:t>Baseline Data and Technical Standards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VAWA and additional data protection standards that override the “baseline”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2925212"/>
                  </a:ext>
                </a:extLst>
              </a:tr>
              <a:tr h="370840">
                <a:tc>
                  <a:txBody>
                    <a:bodyPr/>
                    <a:lstStyle/>
                    <a:p>
                      <a:r>
                        <a:rPr lang="en-US" dirty="0"/>
                        <a:t>General ROI for CES purposes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ROI (specific, time-limited) at every step of sharing PII</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2586552"/>
                  </a:ext>
                </a:extLst>
              </a:tr>
              <a:tr h="370840">
                <a:tc>
                  <a:txBody>
                    <a:bodyPr/>
                    <a:lstStyle/>
                    <a:p>
                      <a:r>
                        <a:rPr lang="en-US" dirty="0"/>
                        <a:t>Consent not needed for sharing outlined in the Privacy Notice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dirty="0"/>
                        <a:t>Consent needed for any sharing of data, regardless of Privacy Notice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06693731"/>
                  </a:ext>
                </a:extLst>
              </a:tr>
            </a:tbl>
          </a:graphicData>
        </a:graphic>
      </p:graphicFrame>
    </p:spTree>
    <p:extLst>
      <p:ext uri="{BB962C8B-B14F-4D97-AF65-F5344CB8AC3E}">
        <p14:creationId xmlns:p14="http://schemas.microsoft.com/office/powerpoint/2010/main" val="3314837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83C0136-ABF6-634C-97CB-2C7BCE254B3D}"/>
              </a:ext>
            </a:extLst>
          </p:cNvPr>
          <p:cNvSpPr>
            <a:spLocks noGrp="1"/>
          </p:cNvSpPr>
          <p:nvPr>
            <p:ph type="ctrTitle"/>
          </p:nvPr>
        </p:nvSpPr>
        <p:spPr/>
        <p:txBody>
          <a:bodyPr/>
          <a:lstStyle/>
          <a:p>
            <a:r>
              <a:rPr lang="en-US" sz="4000" dirty="0">
                <a:solidFill>
                  <a:schemeClr val="accent4"/>
                </a:solidFill>
              </a:rPr>
              <a:t>Domestic Violence / Survivor Considerations for CE Access</a:t>
            </a:r>
          </a:p>
        </p:txBody>
      </p:sp>
    </p:spTree>
    <p:extLst>
      <p:ext uri="{BB962C8B-B14F-4D97-AF65-F5344CB8AC3E}">
        <p14:creationId xmlns:p14="http://schemas.microsoft.com/office/powerpoint/2010/main" val="3884536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VAWA &amp; Data</a:t>
            </a:r>
          </a:p>
        </p:txBody>
      </p:sp>
      <p:graphicFrame>
        <p:nvGraphicFramePr>
          <p:cNvPr id="8" name="Content Placeholder 7">
            <a:extLst>
              <a:ext uri="{FF2B5EF4-FFF2-40B4-BE49-F238E27FC236}">
                <a16:creationId xmlns:a16="http://schemas.microsoft.com/office/drawing/2014/main" id="{8DEF719D-7018-3A46-946E-A1AD0A57D111}"/>
              </a:ext>
            </a:extLst>
          </p:cNvPr>
          <p:cNvGraphicFramePr>
            <a:graphicFrameLocks noGrp="1"/>
          </p:cNvGraphicFramePr>
          <p:nvPr>
            <p:ph idx="1"/>
            <p:extLst>
              <p:ext uri="{D42A27DB-BD31-4B8C-83A1-F6EECF244321}">
                <p14:modId xmlns:p14="http://schemas.microsoft.com/office/powerpoint/2010/main" val="4083501373"/>
              </p:ext>
            </p:extLst>
          </p:nvPr>
        </p:nvGraphicFramePr>
        <p:xfrm>
          <a:off x="446689" y="1642691"/>
          <a:ext cx="8250621" cy="4102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5833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VAWA &amp; Data (cont.)</a:t>
            </a:r>
          </a:p>
        </p:txBody>
      </p:sp>
      <p:graphicFrame>
        <p:nvGraphicFramePr>
          <p:cNvPr id="3" name="Content Placeholder 2">
            <a:extLst>
              <a:ext uri="{FF2B5EF4-FFF2-40B4-BE49-F238E27FC236}">
                <a16:creationId xmlns:a16="http://schemas.microsoft.com/office/drawing/2014/main" id="{23748833-3824-E24C-96B3-AE2EA10A22B6}"/>
              </a:ext>
            </a:extLst>
          </p:cNvPr>
          <p:cNvGraphicFramePr>
            <a:graphicFrameLocks noGrp="1"/>
          </p:cNvGraphicFramePr>
          <p:nvPr>
            <p:ph idx="1"/>
            <p:extLst>
              <p:ext uri="{D42A27DB-BD31-4B8C-83A1-F6EECF244321}">
                <p14:modId xmlns:p14="http://schemas.microsoft.com/office/powerpoint/2010/main" val="914516411"/>
              </p:ext>
            </p:extLst>
          </p:nvPr>
        </p:nvGraphicFramePr>
        <p:xfrm>
          <a:off x="536027" y="1810752"/>
          <a:ext cx="8071945" cy="3236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1322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44438-8E83-854B-816F-26758B32D522}"/>
              </a:ext>
            </a:extLst>
          </p:cNvPr>
          <p:cNvSpPr>
            <a:spLocks noGrp="1"/>
          </p:cNvSpPr>
          <p:nvPr>
            <p:ph type="title"/>
          </p:nvPr>
        </p:nvSpPr>
        <p:spPr>
          <a:xfrm>
            <a:off x="527049" y="498986"/>
            <a:ext cx="8089901" cy="579710"/>
          </a:xfrm>
        </p:spPr>
        <p:txBody>
          <a:bodyPr/>
          <a:lstStyle/>
          <a:p>
            <a:r>
              <a:rPr lang="en-US" sz="3500" dirty="0"/>
              <a:t>Today’s Agenda</a:t>
            </a:r>
          </a:p>
        </p:txBody>
      </p:sp>
      <p:graphicFrame>
        <p:nvGraphicFramePr>
          <p:cNvPr id="5" name="Diagram 4">
            <a:extLst>
              <a:ext uri="{FF2B5EF4-FFF2-40B4-BE49-F238E27FC236}">
                <a16:creationId xmlns:a16="http://schemas.microsoft.com/office/drawing/2014/main" id="{076F4000-0DC0-4641-98A8-35548E48F866}"/>
              </a:ext>
            </a:extLst>
          </p:cNvPr>
          <p:cNvGraphicFramePr/>
          <p:nvPr>
            <p:extLst>
              <p:ext uri="{D42A27DB-BD31-4B8C-83A1-F6EECF244321}">
                <p14:modId xmlns:p14="http://schemas.microsoft.com/office/powerpoint/2010/main" val="1373747606"/>
              </p:ext>
            </p:extLst>
          </p:nvPr>
        </p:nvGraphicFramePr>
        <p:xfrm>
          <a:off x="478302" y="1440806"/>
          <a:ext cx="8037048" cy="4492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743799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VAWA &amp; Data (cont..)</a:t>
            </a:r>
          </a:p>
        </p:txBody>
      </p:sp>
      <p:graphicFrame>
        <p:nvGraphicFramePr>
          <p:cNvPr id="3" name="Content Placeholder 2">
            <a:extLst>
              <a:ext uri="{FF2B5EF4-FFF2-40B4-BE49-F238E27FC236}">
                <a16:creationId xmlns:a16="http://schemas.microsoft.com/office/drawing/2014/main" id="{445820DB-7BAD-BF4F-AC29-55421483FDFD}"/>
              </a:ext>
            </a:extLst>
          </p:cNvPr>
          <p:cNvGraphicFramePr>
            <a:graphicFrameLocks noGrp="1"/>
          </p:cNvGraphicFramePr>
          <p:nvPr>
            <p:ph idx="1"/>
            <p:extLst>
              <p:ext uri="{D42A27DB-BD31-4B8C-83A1-F6EECF244321}">
                <p14:modId xmlns:p14="http://schemas.microsoft.com/office/powerpoint/2010/main" val="3149420478"/>
              </p:ext>
            </p:extLst>
          </p:nvPr>
        </p:nvGraphicFramePr>
        <p:xfrm>
          <a:off x="493986" y="1577361"/>
          <a:ext cx="8156028" cy="4014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5656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VAWA &amp; Data (</a:t>
            </a:r>
            <a:r>
              <a:rPr lang="en-US" sz="3500" dirty="0" err="1"/>
              <a:t>cont</a:t>
            </a:r>
            <a:r>
              <a:rPr lang="en-US" sz="3500" dirty="0"/>
              <a:t>…)</a:t>
            </a:r>
          </a:p>
        </p:txBody>
      </p:sp>
      <p:graphicFrame>
        <p:nvGraphicFramePr>
          <p:cNvPr id="3" name="Content Placeholder 2">
            <a:extLst>
              <a:ext uri="{FF2B5EF4-FFF2-40B4-BE49-F238E27FC236}">
                <a16:creationId xmlns:a16="http://schemas.microsoft.com/office/drawing/2014/main" id="{23748833-3824-E24C-96B3-AE2EA10A22B6}"/>
              </a:ext>
            </a:extLst>
          </p:cNvPr>
          <p:cNvGraphicFramePr>
            <a:graphicFrameLocks noGrp="1"/>
          </p:cNvGraphicFramePr>
          <p:nvPr>
            <p:ph idx="1"/>
            <p:extLst>
              <p:ext uri="{D42A27DB-BD31-4B8C-83A1-F6EECF244321}">
                <p14:modId xmlns:p14="http://schemas.microsoft.com/office/powerpoint/2010/main" val="2689153739"/>
              </p:ext>
            </p:extLst>
          </p:nvPr>
        </p:nvGraphicFramePr>
        <p:xfrm>
          <a:off x="536027" y="1672390"/>
          <a:ext cx="8071945" cy="4162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1735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VAWA &amp; ROIs</a:t>
            </a:r>
          </a:p>
        </p:txBody>
      </p:sp>
      <p:graphicFrame>
        <p:nvGraphicFramePr>
          <p:cNvPr id="5" name="Content Placeholder 4">
            <a:extLst>
              <a:ext uri="{FF2B5EF4-FFF2-40B4-BE49-F238E27FC236}">
                <a16:creationId xmlns:a16="http://schemas.microsoft.com/office/drawing/2014/main" id="{F102675F-677F-1D4E-894A-128532D1ABC7}"/>
              </a:ext>
            </a:extLst>
          </p:cNvPr>
          <p:cNvGraphicFramePr>
            <a:graphicFrameLocks noGrp="1"/>
          </p:cNvGraphicFramePr>
          <p:nvPr>
            <p:ph idx="1"/>
            <p:extLst>
              <p:ext uri="{D42A27DB-BD31-4B8C-83A1-F6EECF244321}">
                <p14:modId xmlns:p14="http://schemas.microsoft.com/office/powerpoint/2010/main" val="340117825"/>
              </p:ext>
            </p:extLst>
          </p:nvPr>
        </p:nvGraphicFramePr>
        <p:xfrm>
          <a:off x="628650" y="1684421"/>
          <a:ext cx="7886700" cy="3416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3983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VAWA &amp; ROIs (cont.)</a:t>
            </a:r>
          </a:p>
        </p:txBody>
      </p:sp>
      <p:graphicFrame>
        <p:nvGraphicFramePr>
          <p:cNvPr id="5" name="Content Placeholder 4">
            <a:extLst>
              <a:ext uri="{FF2B5EF4-FFF2-40B4-BE49-F238E27FC236}">
                <a16:creationId xmlns:a16="http://schemas.microsoft.com/office/drawing/2014/main" id="{F102675F-677F-1D4E-894A-128532D1ABC7}"/>
              </a:ext>
            </a:extLst>
          </p:cNvPr>
          <p:cNvGraphicFramePr>
            <a:graphicFrameLocks noGrp="1"/>
          </p:cNvGraphicFramePr>
          <p:nvPr>
            <p:ph idx="1"/>
            <p:extLst>
              <p:ext uri="{D42A27DB-BD31-4B8C-83A1-F6EECF244321}">
                <p14:modId xmlns:p14="http://schemas.microsoft.com/office/powerpoint/2010/main" val="2460305138"/>
              </p:ext>
            </p:extLst>
          </p:nvPr>
        </p:nvGraphicFramePr>
        <p:xfrm>
          <a:off x="628650" y="1684421"/>
          <a:ext cx="7886700" cy="3416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7794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Non-DV Client vs. DV Client Data – CES Policies &amp; Procedures</a:t>
            </a:r>
          </a:p>
        </p:txBody>
      </p:sp>
      <p:graphicFrame>
        <p:nvGraphicFramePr>
          <p:cNvPr id="6" name="Table 6">
            <a:extLst>
              <a:ext uri="{FF2B5EF4-FFF2-40B4-BE49-F238E27FC236}">
                <a16:creationId xmlns:a16="http://schemas.microsoft.com/office/drawing/2014/main" id="{2F607B73-5362-154E-B6D3-93BFAF737DD1}"/>
              </a:ext>
            </a:extLst>
          </p:cNvPr>
          <p:cNvGraphicFramePr>
            <a:graphicFrameLocks noGrp="1"/>
          </p:cNvGraphicFramePr>
          <p:nvPr>
            <p:ph idx="1"/>
          </p:nvPr>
        </p:nvGraphicFramePr>
        <p:xfrm>
          <a:off x="628650" y="1960880"/>
          <a:ext cx="7886700" cy="2936240"/>
        </p:xfrm>
        <a:graphic>
          <a:graphicData uri="http://schemas.openxmlformats.org/drawingml/2006/table">
            <a:tbl>
              <a:tblPr firstRow="1">
                <a:tableStyleId>{21E4AEA4-8DFA-4A89-87EB-49C32662AFE0}</a:tableStyleId>
              </a:tblPr>
              <a:tblGrid>
                <a:gridCol w="3943350">
                  <a:extLst>
                    <a:ext uri="{9D8B030D-6E8A-4147-A177-3AD203B41FA5}">
                      <a16:colId xmlns:a16="http://schemas.microsoft.com/office/drawing/2014/main" val="889787867"/>
                    </a:ext>
                  </a:extLst>
                </a:gridCol>
                <a:gridCol w="3943350">
                  <a:extLst>
                    <a:ext uri="{9D8B030D-6E8A-4147-A177-3AD203B41FA5}">
                      <a16:colId xmlns:a16="http://schemas.microsoft.com/office/drawing/2014/main" val="2778723695"/>
                    </a:ext>
                  </a:extLst>
                </a:gridCol>
              </a:tblGrid>
              <a:tr h="370840">
                <a:tc>
                  <a:txBody>
                    <a:bodyPr/>
                    <a:lstStyle/>
                    <a:p>
                      <a:r>
                        <a:rPr lang="en-US" dirty="0">
                          <a:solidFill>
                            <a:schemeClr val="tx1"/>
                          </a:solidFill>
                        </a:rPr>
                        <a:t>Non-DV Client</a:t>
                      </a:r>
                    </a:p>
                  </a:txBody>
                  <a:tcPr/>
                </a:tc>
                <a:tc>
                  <a:txBody>
                    <a:bodyPr/>
                    <a:lstStyle/>
                    <a:p>
                      <a:r>
                        <a:rPr lang="en-US" dirty="0">
                          <a:solidFill>
                            <a:schemeClr val="tx1"/>
                          </a:solidFill>
                        </a:rPr>
                        <a:t>DV Client</a:t>
                      </a:r>
                    </a:p>
                  </a:txBody>
                  <a:tcPr/>
                </a:tc>
                <a:extLst>
                  <a:ext uri="{0D108BD9-81ED-4DB2-BD59-A6C34878D82A}">
                    <a16:rowId xmlns:a16="http://schemas.microsoft.com/office/drawing/2014/main" val="332640835"/>
                  </a:ext>
                </a:extLst>
              </a:tr>
              <a:tr h="370840">
                <a:tc>
                  <a:txBody>
                    <a:bodyPr/>
                    <a:lstStyle/>
                    <a:p>
                      <a:r>
                        <a:rPr lang="en-US" dirty="0"/>
                        <a:t>Normal HMIS Profile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a:t>De-Identified HMIS Profile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154453"/>
                  </a:ext>
                </a:extLst>
              </a:tr>
              <a:tr h="370840">
                <a:tc>
                  <a:txBody>
                    <a:bodyPr/>
                    <a:lstStyle/>
                    <a:p>
                      <a:r>
                        <a:rPr lang="en-US" dirty="0"/>
                        <a:t>Baseline Data and Technical Standards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VAWA and additional data protection standards that override the “baseline”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2925212"/>
                  </a:ext>
                </a:extLst>
              </a:tr>
              <a:tr h="370840">
                <a:tc>
                  <a:txBody>
                    <a:bodyPr/>
                    <a:lstStyle/>
                    <a:p>
                      <a:r>
                        <a:rPr lang="en-US" dirty="0"/>
                        <a:t>General ROI for CES purposes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ROI (specific, time-limited) at every step of sharing PII</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2586552"/>
                  </a:ext>
                </a:extLst>
              </a:tr>
              <a:tr h="370840">
                <a:tc>
                  <a:txBody>
                    <a:bodyPr/>
                    <a:lstStyle/>
                    <a:p>
                      <a:r>
                        <a:rPr lang="en-US" dirty="0"/>
                        <a:t>Consent not needed for sharing outlined in the Privacy Notice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dirty="0"/>
                        <a:t>Consent needed for any sharing of data, regardless of Privacy Notice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06693731"/>
                  </a:ext>
                </a:extLst>
              </a:tr>
            </a:tbl>
          </a:graphicData>
        </a:graphic>
      </p:graphicFrame>
    </p:spTree>
    <p:extLst>
      <p:ext uri="{BB962C8B-B14F-4D97-AF65-F5344CB8AC3E}">
        <p14:creationId xmlns:p14="http://schemas.microsoft.com/office/powerpoint/2010/main" val="645007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CES Mainstream Access for Survivors</a:t>
            </a:r>
          </a:p>
        </p:txBody>
      </p:sp>
      <p:graphicFrame>
        <p:nvGraphicFramePr>
          <p:cNvPr id="3" name="Content Placeholder 2">
            <a:extLst>
              <a:ext uri="{FF2B5EF4-FFF2-40B4-BE49-F238E27FC236}">
                <a16:creationId xmlns:a16="http://schemas.microsoft.com/office/drawing/2014/main" id="{BA8119B7-E36B-B24F-9892-2033697A3357}"/>
              </a:ext>
            </a:extLst>
          </p:cNvPr>
          <p:cNvGraphicFramePr>
            <a:graphicFrameLocks noGrp="1"/>
          </p:cNvGraphicFramePr>
          <p:nvPr>
            <p:ph idx="1"/>
            <p:extLst>
              <p:ext uri="{D42A27DB-BD31-4B8C-83A1-F6EECF244321}">
                <p14:modId xmlns:p14="http://schemas.microsoft.com/office/powerpoint/2010/main" val="2473216055"/>
              </p:ext>
            </p:extLst>
          </p:nvPr>
        </p:nvGraphicFramePr>
        <p:xfrm>
          <a:off x="451945" y="1460938"/>
          <a:ext cx="8240110" cy="4487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1766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CES Mainstream Access (cont.)</a:t>
            </a:r>
          </a:p>
        </p:txBody>
      </p:sp>
      <p:graphicFrame>
        <p:nvGraphicFramePr>
          <p:cNvPr id="3" name="Content Placeholder 2">
            <a:extLst>
              <a:ext uri="{FF2B5EF4-FFF2-40B4-BE49-F238E27FC236}">
                <a16:creationId xmlns:a16="http://schemas.microsoft.com/office/drawing/2014/main" id="{225A998B-7058-1C45-901C-5F43F4A8B42A}"/>
              </a:ext>
            </a:extLst>
          </p:cNvPr>
          <p:cNvGraphicFramePr>
            <a:graphicFrameLocks noGrp="1"/>
          </p:cNvGraphicFramePr>
          <p:nvPr>
            <p:ph idx="1"/>
            <p:extLst>
              <p:ext uri="{D42A27DB-BD31-4B8C-83A1-F6EECF244321}">
                <p14:modId xmlns:p14="http://schemas.microsoft.com/office/powerpoint/2010/main" val="1832029719"/>
              </p:ext>
            </p:extLst>
          </p:nvPr>
        </p:nvGraphicFramePr>
        <p:xfrm>
          <a:off x="493985" y="1481958"/>
          <a:ext cx="8145517" cy="4445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1390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CES Mainstream Access (cont..)</a:t>
            </a:r>
          </a:p>
        </p:txBody>
      </p:sp>
      <p:graphicFrame>
        <p:nvGraphicFramePr>
          <p:cNvPr id="3" name="Content Placeholder 2">
            <a:extLst>
              <a:ext uri="{FF2B5EF4-FFF2-40B4-BE49-F238E27FC236}">
                <a16:creationId xmlns:a16="http://schemas.microsoft.com/office/drawing/2014/main" id="{45749E6E-6719-564D-80CF-9DE5B921C321}"/>
              </a:ext>
            </a:extLst>
          </p:cNvPr>
          <p:cNvGraphicFramePr>
            <a:graphicFrameLocks noGrp="1"/>
          </p:cNvGraphicFramePr>
          <p:nvPr>
            <p:ph idx="1"/>
            <p:extLst>
              <p:ext uri="{D42A27DB-BD31-4B8C-83A1-F6EECF244321}">
                <p14:modId xmlns:p14="http://schemas.microsoft.com/office/powerpoint/2010/main" val="2993176"/>
              </p:ext>
            </p:extLst>
          </p:nvPr>
        </p:nvGraphicFramePr>
        <p:xfrm>
          <a:off x="488731" y="1600604"/>
          <a:ext cx="8166538" cy="3656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5798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83C0136-ABF6-634C-97CB-2C7BCE254B3D}"/>
              </a:ext>
            </a:extLst>
          </p:cNvPr>
          <p:cNvSpPr>
            <a:spLocks noGrp="1"/>
          </p:cNvSpPr>
          <p:nvPr>
            <p:ph type="ctrTitle"/>
          </p:nvPr>
        </p:nvSpPr>
        <p:spPr/>
        <p:txBody>
          <a:bodyPr/>
          <a:lstStyle/>
          <a:p>
            <a:r>
              <a:rPr lang="en-US" sz="4000" dirty="0">
                <a:solidFill>
                  <a:schemeClr val="accent4"/>
                </a:solidFill>
              </a:rPr>
              <a:t>Implications for VSPs and Additional Considerations</a:t>
            </a:r>
          </a:p>
        </p:txBody>
      </p:sp>
    </p:spTree>
    <p:extLst>
      <p:ext uri="{BB962C8B-B14F-4D97-AF65-F5344CB8AC3E}">
        <p14:creationId xmlns:p14="http://schemas.microsoft.com/office/powerpoint/2010/main" val="1056567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VSP Implications</a:t>
            </a:r>
          </a:p>
        </p:txBody>
      </p:sp>
      <p:graphicFrame>
        <p:nvGraphicFramePr>
          <p:cNvPr id="3" name="Content Placeholder 2">
            <a:extLst>
              <a:ext uri="{FF2B5EF4-FFF2-40B4-BE49-F238E27FC236}">
                <a16:creationId xmlns:a16="http://schemas.microsoft.com/office/drawing/2014/main" id="{87DE8429-F828-CA4C-A536-D18A3132AA33}"/>
              </a:ext>
            </a:extLst>
          </p:cNvPr>
          <p:cNvGraphicFramePr>
            <a:graphicFrameLocks noGrp="1"/>
          </p:cNvGraphicFramePr>
          <p:nvPr>
            <p:ph idx="1"/>
            <p:extLst>
              <p:ext uri="{D42A27DB-BD31-4B8C-83A1-F6EECF244321}">
                <p14:modId xmlns:p14="http://schemas.microsoft.com/office/powerpoint/2010/main" val="362320050"/>
              </p:ext>
            </p:extLst>
          </p:nvPr>
        </p:nvGraphicFramePr>
        <p:xfrm>
          <a:off x="628650" y="1577361"/>
          <a:ext cx="7886700" cy="3888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0F2504F0-25A0-0747-96D8-3D94BE650B1F}"/>
              </a:ext>
            </a:extLst>
          </p:cNvPr>
          <p:cNvSpPr txBox="1"/>
          <p:nvPr/>
        </p:nvSpPr>
        <p:spPr>
          <a:xfrm>
            <a:off x="699048" y="5648645"/>
            <a:ext cx="7745903" cy="276999"/>
          </a:xfrm>
          <a:prstGeom prst="rect">
            <a:avLst/>
          </a:prstGeom>
          <a:noFill/>
        </p:spPr>
        <p:txBody>
          <a:bodyPr wrap="none" rtlCol="0">
            <a:spAutoFit/>
          </a:bodyPr>
          <a:lstStyle/>
          <a:p>
            <a:pPr algn="ctr">
              <a:buClr>
                <a:schemeClr val="accent1"/>
              </a:buClr>
            </a:pPr>
            <a:r>
              <a:rPr lang="en-US" sz="1200" dirty="0"/>
              <a:t>NNEDV resource: </a:t>
            </a:r>
            <a:r>
              <a:rPr lang="en-US" sz="1200" u="sng" dirty="0">
                <a:hlinkClick r:id="rId7"/>
              </a:rPr>
              <a:t>https://nnedv.org/mdocs-posts/coordinated-entry-confidentiality-requirements-in-practice</a:t>
            </a:r>
            <a:r>
              <a:rPr lang="en-US" sz="1200" dirty="0"/>
              <a:t> </a:t>
            </a:r>
          </a:p>
        </p:txBody>
      </p:sp>
    </p:spTree>
    <p:extLst>
      <p:ext uri="{BB962C8B-B14F-4D97-AF65-F5344CB8AC3E}">
        <p14:creationId xmlns:p14="http://schemas.microsoft.com/office/powerpoint/2010/main" val="838295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6A90186-C4C7-6C47-B03F-B2FAFC87D324}"/>
              </a:ext>
            </a:extLst>
          </p:cNvPr>
          <p:cNvSpPr>
            <a:spLocks noGrp="1"/>
          </p:cNvSpPr>
          <p:nvPr>
            <p:ph type="title"/>
          </p:nvPr>
        </p:nvSpPr>
        <p:spPr>
          <a:xfrm>
            <a:off x="527050" y="561045"/>
            <a:ext cx="8089900" cy="579710"/>
          </a:xfrm>
        </p:spPr>
        <p:txBody>
          <a:bodyPr anchor="ctr"/>
          <a:lstStyle/>
          <a:p>
            <a:r>
              <a:rPr lang="en-US" sz="3500" dirty="0"/>
              <a:t>Why this training?</a:t>
            </a:r>
          </a:p>
        </p:txBody>
      </p:sp>
      <p:graphicFrame>
        <p:nvGraphicFramePr>
          <p:cNvPr id="7" name="Content Placeholder 6">
            <a:extLst>
              <a:ext uri="{FF2B5EF4-FFF2-40B4-BE49-F238E27FC236}">
                <a16:creationId xmlns:a16="http://schemas.microsoft.com/office/drawing/2014/main" id="{88C9CE6F-E613-834C-958B-EEDBF961CE04}"/>
              </a:ext>
            </a:extLst>
          </p:cNvPr>
          <p:cNvGraphicFramePr>
            <a:graphicFrameLocks noGrp="1"/>
          </p:cNvGraphicFramePr>
          <p:nvPr>
            <p:ph idx="1"/>
            <p:extLst>
              <p:ext uri="{D42A27DB-BD31-4B8C-83A1-F6EECF244321}">
                <p14:modId xmlns:p14="http://schemas.microsoft.com/office/powerpoint/2010/main" val="1836178940"/>
              </p:ext>
            </p:extLst>
          </p:nvPr>
        </p:nvGraphicFramePr>
        <p:xfrm>
          <a:off x="409225" y="1823060"/>
          <a:ext cx="8325548" cy="4011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1014584"/>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Considerations…</a:t>
            </a:r>
          </a:p>
        </p:txBody>
      </p:sp>
      <p:graphicFrame>
        <p:nvGraphicFramePr>
          <p:cNvPr id="3" name="Content Placeholder 2">
            <a:extLst>
              <a:ext uri="{FF2B5EF4-FFF2-40B4-BE49-F238E27FC236}">
                <a16:creationId xmlns:a16="http://schemas.microsoft.com/office/drawing/2014/main" id="{2BE5093B-2231-0F40-BECB-20688D7D8176}"/>
              </a:ext>
            </a:extLst>
          </p:cNvPr>
          <p:cNvGraphicFramePr>
            <a:graphicFrameLocks noGrp="1"/>
          </p:cNvGraphicFramePr>
          <p:nvPr>
            <p:ph idx="1"/>
            <p:extLst>
              <p:ext uri="{D42A27DB-BD31-4B8C-83A1-F6EECF244321}">
                <p14:modId xmlns:p14="http://schemas.microsoft.com/office/powerpoint/2010/main" val="2306368528"/>
              </p:ext>
            </p:extLst>
          </p:nvPr>
        </p:nvGraphicFramePr>
        <p:xfrm>
          <a:off x="628650" y="1771034"/>
          <a:ext cx="7886700" cy="3892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64504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Key Takeaways</a:t>
            </a:r>
          </a:p>
        </p:txBody>
      </p:sp>
      <p:graphicFrame>
        <p:nvGraphicFramePr>
          <p:cNvPr id="6" name="Content Placeholder 5">
            <a:extLst>
              <a:ext uri="{FF2B5EF4-FFF2-40B4-BE49-F238E27FC236}">
                <a16:creationId xmlns:a16="http://schemas.microsoft.com/office/drawing/2014/main" id="{93D313A7-6AEB-0C45-A6C3-9080FE2A4D54}"/>
              </a:ext>
            </a:extLst>
          </p:cNvPr>
          <p:cNvGraphicFramePr>
            <a:graphicFrameLocks noGrp="1"/>
          </p:cNvGraphicFramePr>
          <p:nvPr>
            <p:ph idx="1"/>
            <p:extLst>
              <p:ext uri="{D42A27DB-BD31-4B8C-83A1-F6EECF244321}">
                <p14:modId xmlns:p14="http://schemas.microsoft.com/office/powerpoint/2010/main" val="1516627336"/>
              </p:ext>
            </p:extLst>
          </p:nvPr>
        </p:nvGraphicFramePr>
        <p:xfrm>
          <a:off x="628650" y="1555668"/>
          <a:ext cx="7886700" cy="4405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1103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Key Rules, Regulations, and Privacy Fundamentals </a:t>
            </a:r>
          </a:p>
        </p:txBody>
      </p:sp>
      <p:sp>
        <p:nvSpPr>
          <p:cNvPr id="4" name="Content Placeholder 3">
            <a:extLst>
              <a:ext uri="{FF2B5EF4-FFF2-40B4-BE49-F238E27FC236}">
                <a16:creationId xmlns:a16="http://schemas.microsoft.com/office/drawing/2014/main" id="{AABCB61E-D9C5-DA44-B626-0584FC32C3FE}"/>
              </a:ext>
            </a:extLst>
          </p:cNvPr>
          <p:cNvSpPr>
            <a:spLocks noGrp="1"/>
          </p:cNvSpPr>
          <p:nvPr>
            <p:ph idx="1"/>
          </p:nvPr>
        </p:nvSpPr>
        <p:spPr>
          <a:xfrm>
            <a:off x="628650" y="1392702"/>
            <a:ext cx="7886700" cy="4853354"/>
          </a:xfrm>
        </p:spPr>
        <p:txBody>
          <a:bodyPr/>
          <a:lstStyle/>
          <a:p>
            <a:pPr fontAlgn="base">
              <a:lnSpc>
                <a:spcPct val="100000"/>
              </a:lnSpc>
            </a:pPr>
            <a:r>
              <a:rPr lang="en-US" sz="1400" u="sng" dirty="0">
                <a:hlinkClick r:id="rId2"/>
              </a:rPr>
              <a:t>HUD HMIS Data Technical Standards</a:t>
            </a:r>
            <a:r>
              <a:rPr lang="en-US" sz="1400" dirty="0"/>
              <a:t> </a:t>
            </a:r>
          </a:p>
          <a:p>
            <a:pPr lvl="1" fontAlgn="base">
              <a:lnSpc>
                <a:spcPct val="100000"/>
              </a:lnSpc>
            </a:pPr>
            <a:r>
              <a:rPr lang="en-US" sz="1400" dirty="0"/>
              <a:t>Establishes standards for collecting, using, and disclosing data in HMIS </a:t>
            </a:r>
          </a:p>
          <a:p>
            <a:pPr fontAlgn="base">
              <a:lnSpc>
                <a:spcPct val="100000"/>
              </a:lnSpc>
            </a:pPr>
            <a:r>
              <a:rPr lang="en-US" sz="1400" u="sng" dirty="0">
                <a:hlinkClick r:id="rId3"/>
              </a:rPr>
              <a:t>Violence Against Women Act</a:t>
            </a:r>
            <a:r>
              <a:rPr lang="en-US" sz="1400" dirty="0"/>
              <a:t> (VAWA), </a:t>
            </a:r>
            <a:r>
              <a:rPr lang="en-US" sz="1400" u="sng" dirty="0">
                <a:hlinkClick r:id="rId4"/>
              </a:rPr>
              <a:t>Family Violence Prevention Services Act</a:t>
            </a:r>
            <a:r>
              <a:rPr lang="en-US" sz="1400" dirty="0"/>
              <a:t> (FVPSA), and </a:t>
            </a:r>
            <a:r>
              <a:rPr lang="en-US" sz="1400" u="sng" dirty="0">
                <a:hlinkClick r:id="rId5"/>
              </a:rPr>
              <a:t>Victims of Crime Act</a:t>
            </a:r>
            <a:r>
              <a:rPr lang="en-US" sz="1400" dirty="0"/>
              <a:t> (VOCA) </a:t>
            </a:r>
          </a:p>
          <a:p>
            <a:pPr lvl="1" fontAlgn="base">
              <a:lnSpc>
                <a:spcPct val="100000"/>
              </a:lnSpc>
            </a:pPr>
            <a:r>
              <a:rPr lang="en-US" sz="1400" dirty="0"/>
              <a:t>VAWA contains strong, legally codified confidentiality provisions that limit Victim Service Providers from sharing, disclosing, or revealing personally identifying information (PII) into shared databases like HMIS </a:t>
            </a:r>
          </a:p>
          <a:p>
            <a:pPr fontAlgn="base">
              <a:lnSpc>
                <a:spcPct val="100000"/>
              </a:lnSpc>
            </a:pPr>
            <a:r>
              <a:rPr lang="en-US" sz="1400" u="sng" dirty="0">
                <a:hlinkClick r:id="rId6"/>
              </a:rPr>
              <a:t>Serving survivors through Coordinated Entry</a:t>
            </a:r>
            <a:r>
              <a:rPr lang="en-US" sz="1400" dirty="0"/>
              <a:t> </a:t>
            </a:r>
          </a:p>
          <a:p>
            <a:pPr lvl="1" fontAlgn="base">
              <a:lnSpc>
                <a:spcPct val="100000"/>
              </a:lnSpc>
            </a:pPr>
            <a:r>
              <a:rPr lang="en-US" sz="1400" dirty="0"/>
              <a:t>Safe and confidential access to the CE process </a:t>
            </a:r>
          </a:p>
          <a:p>
            <a:pPr lvl="1" fontAlgn="base">
              <a:lnSpc>
                <a:spcPct val="100000"/>
              </a:lnSpc>
            </a:pPr>
            <a:r>
              <a:rPr lang="en-US" sz="1400" dirty="0"/>
              <a:t>Safety planning </a:t>
            </a:r>
          </a:p>
          <a:p>
            <a:pPr lvl="1" fontAlgn="base">
              <a:lnSpc>
                <a:spcPct val="100000"/>
              </a:lnSpc>
            </a:pPr>
            <a:r>
              <a:rPr lang="en-US" sz="1400" dirty="0"/>
              <a:t>Emergency transfer services </a:t>
            </a:r>
          </a:p>
          <a:p>
            <a:pPr lvl="1" fontAlgn="base">
              <a:lnSpc>
                <a:spcPct val="100000"/>
              </a:lnSpc>
            </a:pPr>
            <a:r>
              <a:rPr lang="en-US" sz="1400" dirty="0"/>
              <a:t>Trauma-informed care </a:t>
            </a:r>
          </a:p>
          <a:p>
            <a:pPr fontAlgn="base">
              <a:lnSpc>
                <a:spcPct val="100000"/>
              </a:lnSpc>
            </a:pPr>
            <a:r>
              <a:rPr lang="en-US" sz="1400" u="sng" dirty="0">
                <a:hlinkClick r:id="rId7"/>
              </a:rPr>
              <a:t>Health Insurance Portability and Accountability Act</a:t>
            </a:r>
            <a:r>
              <a:rPr lang="en-US" sz="1400" dirty="0"/>
              <a:t> (HIPAA) </a:t>
            </a:r>
          </a:p>
          <a:p>
            <a:pPr lvl="1" fontAlgn="base">
              <a:lnSpc>
                <a:spcPct val="100000"/>
              </a:lnSpc>
            </a:pPr>
            <a:r>
              <a:rPr lang="en-US" sz="1400" dirty="0"/>
              <a:t>Governs how health care providers, health care clearinghouses, and health plans disclose data </a:t>
            </a:r>
          </a:p>
          <a:p>
            <a:pPr fontAlgn="base">
              <a:lnSpc>
                <a:spcPct val="100000"/>
              </a:lnSpc>
            </a:pPr>
            <a:r>
              <a:rPr lang="en-US" sz="1400" u="sng" dirty="0">
                <a:hlinkClick r:id="rId8"/>
              </a:rPr>
              <a:t>Privacy Act (5 U.S.C. 552a)</a:t>
            </a:r>
            <a:r>
              <a:rPr lang="en-US" sz="1400" dirty="0"/>
              <a:t> </a:t>
            </a:r>
          </a:p>
          <a:p>
            <a:pPr lvl="1" fontAlgn="base">
              <a:lnSpc>
                <a:spcPct val="100000"/>
              </a:lnSpc>
            </a:pPr>
            <a:r>
              <a:rPr lang="en-US" sz="1400" dirty="0"/>
              <a:t>Requires written consent to disclose client records </a:t>
            </a:r>
          </a:p>
        </p:txBody>
      </p:sp>
    </p:spTree>
    <p:extLst>
      <p:ext uri="{BB962C8B-B14F-4D97-AF65-F5344CB8AC3E}">
        <p14:creationId xmlns:p14="http://schemas.microsoft.com/office/powerpoint/2010/main" val="636584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Resources</a:t>
            </a:r>
          </a:p>
        </p:txBody>
      </p:sp>
      <p:sp>
        <p:nvSpPr>
          <p:cNvPr id="4" name="Content Placeholder 3">
            <a:extLst>
              <a:ext uri="{FF2B5EF4-FFF2-40B4-BE49-F238E27FC236}">
                <a16:creationId xmlns:a16="http://schemas.microsoft.com/office/drawing/2014/main" id="{AABCB61E-D9C5-DA44-B626-0584FC32C3FE}"/>
              </a:ext>
            </a:extLst>
          </p:cNvPr>
          <p:cNvSpPr>
            <a:spLocks noGrp="1"/>
          </p:cNvSpPr>
          <p:nvPr>
            <p:ph idx="1"/>
          </p:nvPr>
        </p:nvSpPr>
        <p:spPr>
          <a:xfrm>
            <a:off x="628650" y="1392702"/>
            <a:ext cx="7886700" cy="4515729"/>
          </a:xfrm>
        </p:spPr>
        <p:txBody>
          <a:bodyPr/>
          <a:lstStyle/>
          <a:p>
            <a:pPr fontAlgn="base">
              <a:spcBef>
                <a:spcPts val="0"/>
              </a:spcBef>
            </a:pPr>
            <a:r>
              <a:rPr lang="en-US" sz="1400" dirty="0">
                <a:hlinkClick r:id="rId2"/>
              </a:rPr>
              <a:t>HUD CE Management and Data Guide (See chapter 2)</a:t>
            </a:r>
            <a:endParaRPr lang="en-US" sz="1400" dirty="0"/>
          </a:p>
          <a:p>
            <a:pPr fontAlgn="base">
              <a:spcBef>
                <a:spcPts val="0"/>
              </a:spcBef>
            </a:pPr>
            <a:r>
              <a:rPr lang="en-US" sz="1400" dirty="0">
                <a:hlinkClick r:id="rId3"/>
              </a:rPr>
              <a:t>HUD’s VAWA Notice </a:t>
            </a:r>
            <a:endParaRPr lang="en-US" sz="1400" dirty="0"/>
          </a:p>
          <a:p>
            <a:pPr fontAlgn="base">
              <a:spcBef>
                <a:spcPts val="0"/>
              </a:spcBef>
            </a:pPr>
            <a:r>
              <a:rPr lang="en-US" sz="1400" dirty="0">
                <a:hlinkClick r:id="rId4"/>
              </a:rPr>
              <a:t>Privacy and DV Survivors</a:t>
            </a:r>
            <a:endParaRPr lang="en-US" sz="1400" dirty="0"/>
          </a:p>
          <a:p>
            <a:pPr fontAlgn="base">
              <a:spcBef>
                <a:spcPts val="0"/>
              </a:spcBef>
            </a:pPr>
            <a:r>
              <a:rPr lang="en-US" sz="1400" dirty="0">
                <a:hlinkClick r:id="rId5"/>
              </a:rPr>
              <a:t>National Network to End Domestic Violence (NNEDV) CE Confidentiality Requirements in Practice</a:t>
            </a:r>
            <a:endParaRPr lang="en-US" sz="1400" dirty="0"/>
          </a:p>
          <a:p>
            <a:pPr fontAlgn="base">
              <a:spcBef>
                <a:spcPts val="0"/>
              </a:spcBef>
            </a:pPr>
            <a:r>
              <a:rPr lang="en-US" sz="1400" u="sng" dirty="0">
                <a:hlinkClick r:id="rId6"/>
              </a:rPr>
              <a:t>Coordinated Entry (CE) and Victim Service Providers FAQ</a:t>
            </a:r>
            <a:r>
              <a:rPr lang="en-US" sz="1400" dirty="0"/>
              <a:t>. This FAQ responses to questions about the coordinated entry process and how it relates to victim service providers for </a:t>
            </a:r>
            <a:r>
              <a:rPr lang="en-US" sz="1400" dirty="0" err="1"/>
              <a:t>CoCs</a:t>
            </a:r>
            <a:r>
              <a:rPr lang="en-US" sz="1400" dirty="0"/>
              <a:t>.  </a:t>
            </a:r>
          </a:p>
          <a:p>
            <a:pPr fontAlgn="base">
              <a:spcBef>
                <a:spcPts val="0"/>
              </a:spcBef>
            </a:pPr>
            <a:r>
              <a:rPr lang="en-US" sz="1400" u="sng" dirty="0">
                <a:hlinkClick r:id="rId7"/>
              </a:rPr>
              <a:t>Coordinated Entry Process FAQ: A Resource for Domestic Service Providers</a:t>
            </a:r>
            <a:r>
              <a:rPr lang="en-US" sz="1400" dirty="0"/>
              <a:t>. This FAQ has been developed by the Domestic Violence and Housing Technical Assistance Consortium to respond to questions received from domestic violence service providers regarding CE.  </a:t>
            </a:r>
          </a:p>
          <a:p>
            <a:pPr fontAlgn="base">
              <a:spcBef>
                <a:spcPts val="0"/>
              </a:spcBef>
            </a:pPr>
            <a:r>
              <a:rPr lang="en-US" sz="1400" u="sng" dirty="0">
                <a:hlinkClick r:id="rId8"/>
              </a:rPr>
              <a:t>NASH: Safety and Coordinated Entry with Domestic Violence</a:t>
            </a:r>
            <a:r>
              <a:rPr lang="en-US" sz="1400" b="1" u="sng" dirty="0">
                <a:hlinkClick r:id="rId8"/>
              </a:rPr>
              <a:t> </a:t>
            </a:r>
            <a:r>
              <a:rPr lang="en-US" sz="1400" u="sng" dirty="0">
                <a:hlinkClick r:id="rId8"/>
              </a:rPr>
              <a:t>Survivors</a:t>
            </a:r>
            <a:r>
              <a:rPr lang="en-US" sz="1400" dirty="0"/>
              <a:t>. Presentation from the National Alliance for Safe Housing that reviews the federal requirements for coordinated entry related to serving survivors of domestic violence.  </a:t>
            </a:r>
          </a:p>
          <a:p>
            <a:pPr fontAlgn="base">
              <a:spcBef>
                <a:spcPts val="0"/>
              </a:spcBef>
            </a:pPr>
            <a:r>
              <a:rPr lang="en-US" sz="1400" u="sng" dirty="0">
                <a:hlinkClick r:id="rId9"/>
              </a:rPr>
              <a:t>DVHTAC Presentation: Coordinated Entry, What DV and SA Programs Need to Know</a:t>
            </a:r>
            <a:r>
              <a:rPr lang="en-US" sz="1400" dirty="0"/>
              <a:t>. Presentation that reviews: the federal requirements for CES related to serving survivors of domestic violence; the types of CE, including parallel DV CE; shares resources; and discusses how to ensure safety and confidentiality for survivors accessing CE.  </a:t>
            </a:r>
          </a:p>
          <a:p>
            <a:pPr fontAlgn="base">
              <a:spcBef>
                <a:spcPts val="0"/>
              </a:spcBef>
            </a:pPr>
            <a:r>
              <a:rPr lang="en-US" sz="1400" dirty="0">
                <a:hlinkClick r:id="rId10"/>
              </a:rPr>
              <a:t>Frequently Asked Questions (FAQs) on the VAWA Confidentiality Provision</a:t>
            </a:r>
            <a:r>
              <a:rPr lang="en-US" sz="1400" dirty="0"/>
              <a:t> (34 U.S.C. § 12291(b)(2)) </a:t>
            </a:r>
          </a:p>
          <a:p>
            <a:pPr fontAlgn="base">
              <a:spcBef>
                <a:spcPts val="0"/>
              </a:spcBef>
            </a:pPr>
            <a:r>
              <a:rPr lang="en-US" sz="1400" dirty="0">
                <a:hlinkClick r:id="rId11"/>
              </a:rPr>
              <a:t>FAQ on Confidentiality Releases</a:t>
            </a:r>
            <a:endParaRPr lang="en-US" sz="1400" dirty="0"/>
          </a:p>
        </p:txBody>
      </p:sp>
    </p:spTree>
    <p:extLst>
      <p:ext uri="{BB962C8B-B14F-4D97-AF65-F5344CB8AC3E}">
        <p14:creationId xmlns:p14="http://schemas.microsoft.com/office/powerpoint/2010/main" val="5010436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28B987-A1FB-F94B-8FA3-6338CF8E738B}"/>
              </a:ext>
            </a:extLst>
          </p:cNvPr>
          <p:cNvSpPr>
            <a:spLocks noGrp="1"/>
          </p:cNvSpPr>
          <p:nvPr>
            <p:ph type="body" sz="quarter" idx="10"/>
          </p:nvPr>
        </p:nvSpPr>
        <p:spPr/>
        <p:txBody>
          <a:bodyPr/>
          <a:lstStyle/>
          <a:p>
            <a:r>
              <a:rPr lang="en-US" sz="4000" dirty="0"/>
              <a:t>Questions?</a:t>
            </a:r>
          </a:p>
        </p:txBody>
      </p:sp>
    </p:spTree>
    <p:extLst>
      <p:ext uri="{BB962C8B-B14F-4D97-AF65-F5344CB8AC3E}">
        <p14:creationId xmlns:p14="http://schemas.microsoft.com/office/powerpoint/2010/main" val="3980800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83C0136-ABF6-634C-97CB-2C7BCE254B3D}"/>
              </a:ext>
            </a:extLst>
          </p:cNvPr>
          <p:cNvSpPr>
            <a:spLocks noGrp="1"/>
          </p:cNvSpPr>
          <p:nvPr>
            <p:ph type="ctrTitle"/>
          </p:nvPr>
        </p:nvSpPr>
        <p:spPr>
          <a:xfrm>
            <a:off x="685800" y="1122363"/>
            <a:ext cx="7772400" cy="2169478"/>
          </a:xfrm>
        </p:spPr>
        <p:txBody>
          <a:bodyPr/>
          <a:lstStyle/>
          <a:p>
            <a:pPr>
              <a:lnSpc>
                <a:spcPct val="150000"/>
              </a:lnSpc>
            </a:pPr>
            <a:r>
              <a:rPr lang="en-US" sz="4000" dirty="0">
                <a:solidFill>
                  <a:schemeClr val="accent4"/>
                </a:solidFill>
              </a:rPr>
              <a:t>New Policies and Procedures </a:t>
            </a:r>
          </a:p>
        </p:txBody>
      </p:sp>
    </p:spTree>
    <p:extLst>
      <p:ext uri="{BB962C8B-B14F-4D97-AF65-F5344CB8AC3E}">
        <p14:creationId xmlns:p14="http://schemas.microsoft.com/office/powerpoint/2010/main" val="3744899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37912D3-704D-2644-8112-BFD9CF069D08}"/>
              </a:ext>
            </a:extLst>
          </p:cNvPr>
          <p:cNvSpPr>
            <a:spLocks noGrp="1"/>
          </p:cNvSpPr>
          <p:nvPr>
            <p:ph type="title"/>
          </p:nvPr>
        </p:nvSpPr>
        <p:spPr>
          <a:xfrm>
            <a:off x="527047" y="257248"/>
            <a:ext cx="8089901" cy="1064459"/>
          </a:xfrm>
        </p:spPr>
        <p:txBody>
          <a:bodyPr/>
          <a:lstStyle/>
          <a:p>
            <a:r>
              <a:rPr lang="en-US" sz="3500" dirty="0"/>
              <a:t>New Policies &amp; Procedures: </a:t>
            </a:r>
            <a:br>
              <a:rPr lang="en-US" sz="3500" dirty="0"/>
            </a:br>
            <a:r>
              <a:rPr lang="en-US" sz="3500" dirty="0"/>
              <a:t>Intake &amp; Data for DV Clients</a:t>
            </a:r>
          </a:p>
        </p:txBody>
      </p:sp>
      <p:graphicFrame>
        <p:nvGraphicFramePr>
          <p:cNvPr id="2" name="Diagram 1">
            <a:extLst>
              <a:ext uri="{FF2B5EF4-FFF2-40B4-BE49-F238E27FC236}">
                <a16:creationId xmlns:a16="http://schemas.microsoft.com/office/drawing/2014/main" id="{647F9DBD-109E-804E-BDD7-FD5ED5915662}"/>
              </a:ext>
            </a:extLst>
          </p:cNvPr>
          <p:cNvGraphicFramePr/>
          <p:nvPr>
            <p:extLst>
              <p:ext uri="{D42A27DB-BD31-4B8C-83A1-F6EECF244321}">
                <p14:modId xmlns:p14="http://schemas.microsoft.com/office/powerpoint/2010/main" val="291219365"/>
              </p:ext>
            </p:extLst>
          </p:nvPr>
        </p:nvGraphicFramePr>
        <p:xfrm>
          <a:off x="409574" y="1761371"/>
          <a:ext cx="8324849" cy="3559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0777DB6-2584-4446-ABB5-33AD6739B07E}"/>
              </a:ext>
            </a:extLst>
          </p:cNvPr>
          <p:cNvSpPr txBox="1"/>
          <p:nvPr/>
        </p:nvSpPr>
        <p:spPr>
          <a:xfrm>
            <a:off x="1092816" y="5344167"/>
            <a:ext cx="6958361" cy="646331"/>
          </a:xfrm>
          <a:prstGeom prst="rect">
            <a:avLst/>
          </a:prstGeom>
          <a:noFill/>
        </p:spPr>
        <p:txBody>
          <a:bodyPr wrap="square" rtlCol="0">
            <a:spAutoFit/>
          </a:bodyPr>
          <a:lstStyle/>
          <a:p>
            <a:pPr algn="ctr">
              <a:buClr>
                <a:schemeClr val="accent1"/>
              </a:buClr>
            </a:pPr>
            <a:r>
              <a:rPr lang="en-US" dirty="0"/>
              <a:t>This process was covered in-depth in the 12/16/21 training, “Client Confidentiality &amp; HMIS.” Please contact CES lead for materials.</a:t>
            </a:r>
          </a:p>
        </p:txBody>
      </p:sp>
    </p:spTree>
    <p:extLst>
      <p:ext uri="{BB962C8B-B14F-4D97-AF65-F5344CB8AC3E}">
        <p14:creationId xmlns:p14="http://schemas.microsoft.com/office/powerpoint/2010/main" val="215842488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83C0136-ABF6-634C-97CB-2C7BCE254B3D}"/>
              </a:ext>
            </a:extLst>
          </p:cNvPr>
          <p:cNvSpPr>
            <a:spLocks noGrp="1"/>
          </p:cNvSpPr>
          <p:nvPr>
            <p:ph type="ctrTitle"/>
          </p:nvPr>
        </p:nvSpPr>
        <p:spPr/>
        <p:txBody>
          <a:bodyPr/>
          <a:lstStyle/>
          <a:p>
            <a:r>
              <a:rPr lang="en-US" sz="4000" dirty="0">
                <a:solidFill>
                  <a:schemeClr val="accent4"/>
                </a:solidFill>
              </a:rPr>
              <a:t>Background on Special Populations</a:t>
            </a:r>
          </a:p>
        </p:txBody>
      </p:sp>
    </p:spTree>
    <p:extLst>
      <p:ext uri="{BB962C8B-B14F-4D97-AF65-F5344CB8AC3E}">
        <p14:creationId xmlns:p14="http://schemas.microsoft.com/office/powerpoint/2010/main" val="963772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Domestic Violence</a:t>
            </a:r>
          </a:p>
        </p:txBody>
      </p:sp>
      <p:graphicFrame>
        <p:nvGraphicFramePr>
          <p:cNvPr id="3" name="Content Placeholder 2">
            <a:extLst>
              <a:ext uri="{FF2B5EF4-FFF2-40B4-BE49-F238E27FC236}">
                <a16:creationId xmlns:a16="http://schemas.microsoft.com/office/drawing/2014/main" id="{9B78160C-3E52-B34E-B0F4-29D3DF4FB3EE}"/>
              </a:ext>
            </a:extLst>
          </p:cNvPr>
          <p:cNvGraphicFramePr>
            <a:graphicFrameLocks noGrp="1"/>
          </p:cNvGraphicFramePr>
          <p:nvPr>
            <p:ph idx="1"/>
            <p:extLst>
              <p:ext uri="{D42A27DB-BD31-4B8C-83A1-F6EECF244321}">
                <p14:modId xmlns:p14="http://schemas.microsoft.com/office/powerpoint/2010/main" val="2858929913"/>
              </p:ext>
            </p:extLst>
          </p:nvPr>
        </p:nvGraphicFramePr>
        <p:xfrm>
          <a:off x="628650" y="1771034"/>
          <a:ext cx="7886700" cy="3892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2798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D039-CD4F-FA4E-8D8E-4B6B46D2D6CB}"/>
              </a:ext>
            </a:extLst>
          </p:cNvPr>
          <p:cNvSpPr>
            <a:spLocks noGrp="1"/>
          </p:cNvSpPr>
          <p:nvPr>
            <p:ph type="title"/>
          </p:nvPr>
        </p:nvSpPr>
        <p:spPr/>
        <p:txBody>
          <a:bodyPr anchor="ctr"/>
          <a:lstStyle/>
          <a:p>
            <a:r>
              <a:rPr lang="en-US" sz="3500" dirty="0"/>
              <a:t>Human Trafficking</a:t>
            </a:r>
          </a:p>
        </p:txBody>
      </p:sp>
      <p:graphicFrame>
        <p:nvGraphicFramePr>
          <p:cNvPr id="3" name="Content Placeholder 2">
            <a:extLst>
              <a:ext uri="{FF2B5EF4-FFF2-40B4-BE49-F238E27FC236}">
                <a16:creationId xmlns:a16="http://schemas.microsoft.com/office/drawing/2014/main" id="{1F951608-9880-954A-8BB2-EA8E6E2B510E}"/>
              </a:ext>
            </a:extLst>
          </p:cNvPr>
          <p:cNvGraphicFramePr>
            <a:graphicFrameLocks noGrp="1"/>
          </p:cNvGraphicFramePr>
          <p:nvPr>
            <p:ph idx="1"/>
            <p:extLst>
              <p:ext uri="{D42A27DB-BD31-4B8C-83A1-F6EECF244321}">
                <p14:modId xmlns:p14="http://schemas.microsoft.com/office/powerpoint/2010/main" val="1482388855"/>
              </p:ext>
            </p:extLst>
          </p:nvPr>
        </p:nvGraphicFramePr>
        <p:xfrm>
          <a:off x="628650" y="1734207"/>
          <a:ext cx="7886700" cy="3857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1868312"/>
      </p:ext>
    </p:extLst>
  </p:cSld>
  <p:clrMapOvr>
    <a:masterClrMapping/>
  </p:clrMapOvr>
</p:sld>
</file>

<file path=ppt/theme/theme1.xml><?xml version="1.0" encoding="utf-8"?>
<a:theme xmlns:a="http://schemas.openxmlformats.org/drawingml/2006/main" name="Title - Branded">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663B815-C0BF-E446-A296-0CA8D7B89349}" vid="{5D45528E-F5B0-384E-85FD-E1EBB02F7AF8}"/>
    </a:ext>
  </a:extLst>
</a:theme>
</file>

<file path=ppt/theme/theme10.xml><?xml version="1.0" encoding="utf-8"?>
<a:theme xmlns:a="http://schemas.openxmlformats.org/drawingml/2006/main" name="Blank - Saphire w/white logo">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a:buClr>
            <a:schemeClr val="accent1"/>
          </a:buClr>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Presentation1" id="{0663B815-C0BF-E446-A296-0CA8D7B89349}" vid="{A4EC6DB2-7A41-CA47-9B23-8F905E796B69}"/>
    </a:ext>
  </a:extLst>
</a:theme>
</file>

<file path=ppt/theme/theme11.xml><?xml version="1.0" encoding="utf-8"?>
<a:theme xmlns:a="http://schemas.openxmlformats.org/drawingml/2006/main" name="Line - Saphire w/white logo">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a:buClr>
            <a:schemeClr val="accent1"/>
          </a:buClr>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Presentation1" id="{0663B815-C0BF-E446-A296-0CA8D7B89349}" vid="{41640860-349F-F542-9DCF-27A848BD572B}"/>
    </a:ext>
  </a:extLst>
</a:theme>
</file>

<file path=ppt/theme/theme12.xml><?xml version="1.0" encoding="utf-8"?>
<a:theme xmlns:a="http://schemas.openxmlformats.org/drawingml/2006/main" name="Blank - Saphire w/teal logo">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a:buClr>
            <a:schemeClr val="accent1"/>
          </a:buClr>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Presentation1" id="{0663B815-C0BF-E446-A296-0CA8D7B89349}" vid="{DEB3A99F-A354-3C48-A89E-57AAFD2D0918}"/>
    </a:ext>
  </a:extLst>
</a:theme>
</file>

<file path=ppt/theme/theme13.xml><?xml version="1.0" encoding="utf-8"?>
<a:theme xmlns:a="http://schemas.openxmlformats.org/drawingml/2006/main" name="Line - Saphire w/teal logo">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a:buClr>
            <a:schemeClr val="accent1"/>
          </a:buClr>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Presentation1" id="{0663B815-C0BF-E446-A296-0CA8D7B89349}" vid="{D5090014-C41A-6345-AB66-EC58789C9AC8}"/>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 Non-Branded">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663B815-C0BF-E446-A296-0CA8D7B89349}" vid="{16BE4209-50DB-AE4F-BFC2-4027969FF473}"/>
    </a:ext>
  </a:extLst>
</a:theme>
</file>

<file path=ppt/theme/theme3.xml><?xml version="1.0" encoding="utf-8"?>
<a:theme xmlns:a="http://schemas.openxmlformats.org/drawingml/2006/main" name="Section Header">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663B815-C0BF-E446-A296-0CA8D7B89349}" vid="{1A15C41D-8C4A-FF46-BFF4-F98E4DDFFE6C}"/>
    </a:ext>
  </a:extLst>
</a:theme>
</file>

<file path=ppt/theme/theme4.xml><?xml version="1.0" encoding="utf-8"?>
<a:theme xmlns:a="http://schemas.openxmlformats.org/drawingml/2006/main" name="Alternate Title - Black">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nchorCtr="0">
        <a:noAutofit/>
      </a:bodyPr>
      <a:lstStyle>
        <a:defPPr algn="ctr">
          <a:defRPr sz="2400" b="0" i="0" dirty="0" smtClean="0">
            <a:latin typeface="Century Gothic" panose="020B0502020202020204" pitchFamily="34" charset="0"/>
          </a:defRPr>
        </a:defPPr>
      </a:lstStyle>
    </a:txDef>
  </a:objectDefaults>
  <a:extraClrSchemeLst/>
  <a:extLst>
    <a:ext uri="{05A4C25C-085E-4340-85A3-A5531E510DB2}">
      <thm15:themeFamily xmlns:thm15="http://schemas.microsoft.com/office/thememl/2012/main" name="Presentation1" id="{0663B815-C0BF-E446-A296-0CA8D7B89349}" vid="{FB26C7CA-B54B-AB42-BDE7-2BC5D102A6F8}"/>
    </a:ext>
  </a:extLst>
</a:theme>
</file>

<file path=ppt/theme/theme5.xml><?xml version="1.0" encoding="utf-8"?>
<a:theme xmlns:a="http://schemas.openxmlformats.org/drawingml/2006/main" name="Alternate Title - Rooftops">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663B815-C0BF-E446-A296-0CA8D7B89349}" vid="{90C1EF5A-E67A-2947-9FCD-52CE0CD5A720}"/>
    </a:ext>
  </a:extLst>
</a:theme>
</file>

<file path=ppt/theme/theme6.xml><?xml version="1.0" encoding="utf-8"?>
<a:theme xmlns:a="http://schemas.openxmlformats.org/drawingml/2006/main" name="Blank - Teal w/white logo">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663B815-C0BF-E446-A296-0CA8D7B89349}" vid="{7E00F8AB-8191-C74C-A18C-9032B8E7485D}"/>
    </a:ext>
  </a:extLst>
</a:theme>
</file>

<file path=ppt/theme/theme7.xml><?xml version="1.0" encoding="utf-8"?>
<a:theme xmlns:a="http://schemas.openxmlformats.org/drawingml/2006/main" name="Line - Teal w/white logo">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a:buClr>
            <a:schemeClr val="accent1"/>
          </a:buClr>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Presentation1" id="{0663B815-C0BF-E446-A296-0CA8D7B89349}" vid="{6901A0ED-12C7-DA4E-A34D-C39F936B1EAF}"/>
    </a:ext>
  </a:extLst>
</a:theme>
</file>

<file path=ppt/theme/theme8.xml><?xml version="1.0" encoding="utf-8"?>
<a:theme xmlns:a="http://schemas.openxmlformats.org/drawingml/2006/main" name="Blank - Teal w/saphire logo">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a:buClr>
            <a:schemeClr val="accent1"/>
          </a:buClr>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Presentation1" id="{0663B815-C0BF-E446-A296-0CA8D7B89349}" vid="{49B6A7BC-DF6A-1B40-BCCD-1B4E667C3075}"/>
    </a:ext>
  </a:extLst>
</a:theme>
</file>

<file path=ppt/theme/theme9.xml><?xml version="1.0" encoding="utf-8"?>
<a:theme xmlns:a="http://schemas.openxmlformats.org/drawingml/2006/main" name="Line - Teal w/saphire logo">
  <a:themeElements>
    <a:clrScheme name="HB Color Palette">
      <a:dk1>
        <a:srgbClr val="062028"/>
      </a:dk1>
      <a:lt1>
        <a:srgbClr val="FFFFFF"/>
      </a:lt1>
      <a:dk2>
        <a:srgbClr val="6D6C6D"/>
      </a:dk2>
      <a:lt2>
        <a:srgbClr val="AAB0BA"/>
      </a:lt2>
      <a:accent1>
        <a:srgbClr val="DD4F36"/>
      </a:accent1>
      <a:accent2>
        <a:srgbClr val="ECAF0D"/>
      </a:accent2>
      <a:accent3>
        <a:srgbClr val="4CB94C"/>
      </a:accent3>
      <a:accent4>
        <a:srgbClr val="0070A3"/>
      </a:accent4>
      <a:accent5>
        <a:srgbClr val="EB9B86"/>
      </a:accent5>
      <a:accent6>
        <a:srgbClr val="20CCC3"/>
      </a:accent6>
      <a:hlink>
        <a:srgbClr val="2C88B3"/>
      </a:hlink>
      <a:folHlink>
        <a:srgbClr val="2C88B3"/>
      </a:folHlink>
    </a:clrScheme>
    <a:fontScheme name="Homebas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a:buClr>
            <a:schemeClr val="accent1"/>
          </a:buClr>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Presentation1" id="{0663B815-C0BF-E446-A296-0CA8D7B89349}" vid="{66B901FC-E01B-8941-A55B-C12AD9CE1842}"/>
    </a:ext>
  </a:extLst>
</a:theme>
</file>

<file path=docProps/app.xml><?xml version="1.0" encoding="utf-8"?>
<Properties xmlns="http://schemas.openxmlformats.org/officeDocument/2006/extended-properties" xmlns:vt="http://schemas.openxmlformats.org/officeDocument/2006/docPropsVTypes">
  <Template>Title - Branded</Template>
  <TotalTime>1105</TotalTime>
  <Words>4309</Words>
  <Application>Microsoft Macintosh PowerPoint</Application>
  <PresentationFormat>On-screen Show (4:3)</PresentationFormat>
  <Paragraphs>279</Paragraphs>
  <Slides>44</Slides>
  <Notes>2</Notes>
  <HiddenSlides>0</HiddenSlides>
  <MMClips>0</MMClips>
  <ScaleCrop>false</ScaleCrop>
  <HeadingPairs>
    <vt:vector size="6" baseType="variant">
      <vt:variant>
        <vt:lpstr>Fonts Used</vt:lpstr>
      </vt:variant>
      <vt:variant>
        <vt:i4>4</vt:i4>
      </vt:variant>
      <vt:variant>
        <vt:lpstr>Theme</vt:lpstr>
      </vt:variant>
      <vt:variant>
        <vt:i4>13</vt:i4>
      </vt:variant>
      <vt:variant>
        <vt:lpstr>Slide Titles</vt:lpstr>
      </vt:variant>
      <vt:variant>
        <vt:i4>44</vt:i4>
      </vt:variant>
    </vt:vector>
  </HeadingPairs>
  <TitlesOfParts>
    <vt:vector size="61" baseType="lpstr">
      <vt:lpstr>Arial</vt:lpstr>
      <vt:lpstr>Calibri</vt:lpstr>
      <vt:lpstr>Helvetica</vt:lpstr>
      <vt:lpstr>Wingdings</vt:lpstr>
      <vt:lpstr>Title - Branded</vt:lpstr>
      <vt:lpstr>Title - Non-Branded</vt:lpstr>
      <vt:lpstr>Section Header</vt:lpstr>
      <vt:lpstr>Alternate Title - Black</vt:lpstr>
      <vt:lpstr>Alternate Title - Rooftops</vt:lpstr>
      <vt:lpstr>Blank - Teal w/white logo</vt:lpstr>
      <vt:lpstr>Line - Teal w/white logo</vt:lpstr>
      <vt:lpstr>Blank - Teal w/saphire logo</vt:lpstr>
      <vt:lpstr>Line - Teal w/saphire logo</vt:lpstr>
      <vt:lpstr>Blank - Saphire w/white logo</vt:lpstr>
      <vt:lpstr>Line - Saphire w/white logo</vt:lpstr>
      <vt:lpstr>Blank - Saphire w/teal logo</vt:lpstr>
      <vt:lpstr>Line - Saphire w/teal logo</vt:lpstr>
      <vt:lpstr>PowerPoint Presentation</vt:lpstr>
      <vt:lpstr>Introductions</vt:lpstr>
      <vt:lpstr>Today’s Agenda</vt:lpstr>
      <vt:lpstr>Why this training?</vt:lpstr>
      <vt:lpstr>New Policies and Procedures </vt:lpstr>
      <vt:lpstr>New Policies &amp; Procedures:  Intake &amp; Data for DV Clients</vt:lpstr>
      <vt:lpstr>Background on Special Populations</vt:lpstr>
      <vt:lpstr>Domestic Violence</vt:lpstr>
      <vt:lpstr>Human Trafficking</vt:lpstr>
      <vt:lpstr>Fleeing Domestic Violence, Dating Violence, Sexual Assault, or Stalking </vt:lpstr>
      <vt:lpstr>Emergency Transfer</vt:lpstr>
      <vt:lpstr>Baseline Privacy Requirements</vt:lpstr>
      <vt:lpstr>Baseline Requirements &amp; Standards</vt:lpstr>
      <vt:lpstr>Privacy Notice</vt:lpstr>
      <vt:lpstr>Data Collection &amp; Privacy</vt:lpstr>
      <vt:lpstr>Non-DV Client vs. DV Client Data – CES Policies &amp; Procedures</vt:lpstr>
      <vt:lpstr>Data Collection Requirements</vt:lpstr>
      <vt:lpstr>Personally Identifiable Information (PII)</vt:lpstr>
      <vt:lpstr>PII (cont.)</vt:lpstr>
      <vt:lpstr>HMIS &amp; Data Security</vt:lpstr>
      <vt:lpstr>HMIS &amp; Data Security (cont.)</vt:lpstr>
      <vt:lpstr>Data Uses &amp; Disclosures</vt:lpstr>
      <vt:lpstr>Data Uses &amp; Disclosures (cont.)</vt:lpstr>
      <vt:lpstr>CES Uses &amp; Disclosures</vt:lpstr>
      <vt:lpstr>Uses &amp; Disclosures Requiring Consent</vt:lpstr>
      <vt:lpstr>Non-DV Client vs. DV Client Data – CES Policies &amp; Procedures</vt:lpstr>
      <vt:lpstr>Domestic Violence / Survivor Considerations for CE Access</vt:lpstr>
      <vt:lpstr>VAWA &amp; Data</vt:lpstr>
      <vt:lpstr>VAWA &amp; Data (cont.)</vt:lpstr>
      <vt:lpstr>VAWA &amp; Data (cont..)</vt:lpstr>
      <vt:lpstr>VAWA &amp; Data (cont…)</vt:lpstr>
      <vt:lpstr>VAWA &amp; ROIs</vt:lpstr>
      <vt:lpstr>VAWA &amp; ROIs (cont.)</vt:lpstr>
      <vt:lpstr>Non-DV Client vs. DV Client Data – CES Policies &amp; Procedures</vt:lpstr>
      <vt:lpstr>CES Mainstream Access for Survivors</vt:lpstr>
      <vt:lpstr>CES Mainstream Access (cont.)</vt:lpstr>
      <vt:lpstr>CES Mainstream Access (cont..)</vt:lpstr>
      <vt:lpstr>Implications for VSPs and Additional Considerations</vt:lpstr>
      <vt:lpstr>VSP Implications</vt:lpstr>
      <vt:lpstr>Considerations…</vt:lpstr>
      <vt:lpstr>Key Takeaways</vt:lpstr>
      <vt:lpstr>Key Rules, Regulations, and Privacy Fundamentals </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Katricia Stewart</dc:creator>
  <cp:lastModifiedBy>Katricia Stewart</cp:lastModifiedBy>
  <cp:revision>119</cp:revision>
  <cp:lastPrinted>2019-04-30T18:23:58Z</cp:lastPrinted>
  <dcterms:created xsi:type="dcterms:W3CDTF">2021-08-09T18:02:19Z</dcterms:created>
  <dcterms:modified xsi:type="dcterms:W3CDTF">2021-12-29T18:09:38Z</dcterms:modified>
</cp:coreProperties>
</file>