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25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AF5BF-CF1E-4A6B-9936-F68566A39C3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FD7CF-D2F5-4C18-AA4F-A3AF6BD9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9BCD-5CF6-4726-A03A-65F64F67F7C1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59FD-5EA9-42C4-97B4-E2CB95F3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E59FD-5EA9-42C4-97B4-E2CB95F3EC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01090" y="4693920"/>
            <a:ext cx="5440680" cy="234696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92" y="2125645"/>
            <a:ext cx="7668306" cy="2240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3492" y="2048523"/>
            <a:ext cx="7668306" cy="1768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53492" y="4365752"/>
            <a:ext cx="7668306" cy="1621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8620" y="2208698"/>
            <a:ext cx="6995160" cy="21560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7"/>
            <a:ext cx="1709928" cy="858223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6"/>
            <a:ext cx="4728210" cy="858223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6606540" cy="6705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1397001"/>
            <a:ext cx="6606540" cy="199771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736976"/>
            <a:ext cx="6606540" cy="1962784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085" y="9052560"/>
            <a:ext cx="3400425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9001" y="3486017"/>
            <a:ext cx="7661488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8774" y="3434164"/>
            <a:ext cx="7661714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8060" y="3621024"/>
            <a:ext cx="7662428" cy="670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193858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005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7724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21005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54407" y="102308"/>
            <a:ext cx="7661366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77240" y="2346960"/>
            <a:ext cx="1619250" cy="659384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526030" y="2346960"/>
            <a:ext cx="4857750" cy="659384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7187474"/>
            <a:ext cx="6217920" cy="766022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7987210"/>
            <a:ext cx="6217920" cy="100584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7240" y="9052560"/>
            <a:ext cx="3303270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8061" y="6869214"/>
            <a:ext cx="7655814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8232" y="6820696"/>
            <a:ext cx="7655643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8234" y="7000729"/>
            <a:ext cx="7655641" cy="715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062" y="97791"/>
            <a:ext cx="7651592" cy="67195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54407" y="102308"/>
            <a:ext cx="7661366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77240" y="402802"/>
            <a:ext cx="6606540" cy="16764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6606540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246370" y="9080500"/>
            <a:ext cx="2105025" cy="6985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7240" y="9052560"/>
            <a:ext cx="3368040" cy="67056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43533" y="545321"/>
            <a:ext cx="7209133" cy="78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spc="-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600" b="1" spc="-5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Almacenamiento</a:t>
            </a:r>
            <a:r>
              <a:rPr lang="en-US" sz="3600" b="1" spc="-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spc="-5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Refrigerado</a:t>
            </a:r>
            <a:br>
              <a:rPr lang="es-ES" sz="15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2860606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800" y="3878262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49022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58928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4349" y="69215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800" y="79502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800" y="86868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4031" y="4045270"/>
            <a:ext cx="2006599" cy="64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" y="3113947"/>
            <a:ext cx="1701730" cy="52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5756" y="4990011"/>
            <a:ext cx="1760374" cy="863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3571" y="6995360"/>
            <a:ext cx="1304362" cy="8678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43000" y="5987143"/>
            <a:ext cx="1204933" cy="8799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3" y="1795162"/>
            <a:ext cx="2113383" cy="104201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832826" y="418311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Frutas y verduras sin lavar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32826" y="5120887"/>
            <a:ext cx="408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Pescado crudo, mariscos, músculo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carne, cerdo y huevos con cáscara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2826" y="6172200"/>
            <a:ext cx="379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Carne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molida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21940" y="7082362"/>
            <a:ext cx="423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Pollo crudo, pavo, aves de corral 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comidas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rellenas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057400" y="7968524"/>
            <a:ext cx="0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98269" y="8105168"/>
            <a:ext cx="491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Almacenar fuera del piso al menos 6 pulgadas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6977" y="2141432"/>
            <a:ext cx="460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Alimentos cocidos y listos para el consumo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6978" y="3156304"/>
            <a:ext cx="436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Frutas y vegetales limpios y preparados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39" y="8915400"/>
            <a:ext cx="350434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object 16">
            <a:extLst>
              <a:ext uri="{FF2B5EF4-FFF2-40B4-BE49-F238E27FC236}">
                <a16:creationId xmlns:a16="http://schemas.microsoft.com/office/drawing/2014/main" id="{F6182C89-6ECC-45AA-9286-9438682B6BAA}"/>
              </a:ext>
            </a:extLst>
          </p:cNvPr>
          <p:cNvSpPr txBox="1">
            <a:spLocks/>
          </p:cNvSpPr>
          <p:nvPr/>
        </p:nvSpPr>
        <p:spPr>
          <a:xfrm>
            <a:off x="674349" y="886070"/>
            <a:ext cx="7209133" cy="7848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es-ES" sz="3600" b="1" spc="-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" sz="14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Cubra, etiquete y ponga fecha a todos los alimentos preparados.</a:t>
            </a:r>
            <a:br>
              <a:rPr lang="es-ES" sz="15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ES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70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Perpetua</vt:lpstr>
      <vt:lpstr>Tahoma</vt:lpstr>
      <vt:lpstr>Wingdings 2</vt:lpstr>
      <vt:lpstr>Equity</vt:lpstr>
      <vt:lpstr>  Almacenamiento Refrigerado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Refrigerated Storage</dc:title>
  <dc:subject>Food Regulations Appendix B</dc:subject>
  <dc:creator>SNHD</dc:creator>
  <cp:lastModifiedBy>jian wang</cp:lastModifiedBy>
  <cp:revision>6</cp:revision>
  <cp:lastPrinted>2018-01-30T00:46:12Z</cp:lastPrinted>
  <dcterms:created xsi:type="dcterms:W3CDTF">2018-01-29T12:29:24Z</dcterms:created>
  <dcterms:modified xsi:type="dcterms:W3CDTF">2018-04-20T18:25:11Z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2012-08-09T00:00:00Z</vt:filetime>
  </property>
  <property fmtid="{D5CDD505-2E9C-101B-9397-08002B2CF9AE}" pid="3" name="Creator">
    <vt:lpwstr>Adobe InDesign CS5.5 (7.5)</vt:lpwstr>
  </property>
  <property fmtid="{D5CDD505-2E9C-101B-9397-08002B2CF9AE}" pid="4" name="LastSaved">
    <vt:filetime>2018-01-29T00:00:00Z</vt:filetime>
  </property>
</Properties>
</file>