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7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AF5BF-CF1E-4A6B-9936-F68566A39C3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FD7CF-D2F5-4C18-AA4F-A3AF6BD9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9BCD-5CF6-4726-A03A-65F64F67F7C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59FD-5EA9-42C4-97B4-E2CB95F3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E59FD-5EA9-42C4-97B4-E2CB95F3E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01090" y="4693920"/>
            <a:ext cx="5440680" cy="234696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92" y="2125645"/>
            <a:ext cx="7668306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3492" y="2048523"/>
            <a:ext cx="7668306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3492" y="4365752"/>
            <a:ext cx="7668306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8620" y="2208698"/>
            <a:ext cx="6995160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7"/>
            <a:ext cx="1709928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6"/>
            <a:ext cx="4728210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6606540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1397001"/>
            <a:ext cx="6606540" cy="199771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736976"/>
            <a:ext cx="6606540" cy="1962784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085" y="9052560"/>
            <a:ext cx="3400425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9001" y="3486017"/>
            <a:ext cx="7661488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8774" y="3434164"/>
            <a:ext cx="7661714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8060" y="3621024"/>
            <a:ext cx="7662428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193858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005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7724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21005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7240" y="2346960"/>
            <a:ext cx="1619250" cy="659384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526030" y="2346960"/>
            <a:ext cx="4857750" cy="6593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187474"/>
            <a:ext cx="6217920" cy="766022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7987210"/>
            <a:ext cx="6217920" cy="100584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7240" y="9052560"/>
            <a:ext cx="3303270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8061" y="6869214"/>
            <a:ext cx="7655814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8232" y="6820696"/>
            <a:ext cx="7655643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8234" y="7000729"/>
            <a:ext cx="7655641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062" y="97791"/>
            <a:ext cx="7651592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77240" y="402802"/>
            <a:ext cx="6606540" cy="1676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660654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46370" y="9080500"/>
            <a:ext cx="2105025" cy="6985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7240" y="9052560"/>
            <a:ext cx="3368040" cy="67056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110070" y="648072"/>
            <a:ext cx="5756276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b="1" spc="-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冷冻储存</a:t>
            </a:r>
            <a:r>
              <a:rPr lang="en-US" altLang="zh-CN" b="1" spc="-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zh-CN" b="1" spc="-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zh-CN" altLang="en-US" sz="1500" b="1" spc="1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对所有准备好的食物</a:t>
            </a:r>
            <a:r>
              <a:rPr lang="zh-CN" altLang="en-US"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密封</a:t>
            </a:r>
            <a:r>
              <a:rPr lang="zh-CN" altLang="en-US"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，</a:t>
            </a:r>
            <a:r>
              <a:rPr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标记</a:t>
            </a:r>
            <a:r>
              <a:rPr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1500" b="1" spc="1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和注明日期。</a:t>
            </a:r>
            <a:endParaRPr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2860606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800" y="3878262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49022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58928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4349" y="69215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800" y="79502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800" y="8686800"/>
            <a:ext cx="6324600" cy="0"/>
          </a:xfrm>
          <a:custGeom>
            <a:avLst/>
            <a:gdLst/>
            <a:ahLst/>
            <a:cxnLst/>
            <a:rect l="l" t="t" r="r" b="b"/>
            <a:pathLst>
              <a:path w="6324600">
                <a:moveTo>
                  <a:pt x="0" y="0"/>
                </a:moveTo>
                <a:lnTo>
                  <a:pt x="63246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4031" y="4045270"/>
            <a:ext cx="2006599" cy="64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3113947"/>
            <a:ext cx="1701730" cy="52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756" y="4990011"/>
            <a:ext cx="1760374" cy="863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3571" y="6995360"/>
            <a:ext cx="1304362" cy="8678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3000" y="5987143"/>
            <a:ext cx="1204933" cy="8799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3" y="1795162"/>
            <a:ext cx="2113383" cy="104201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32826" y="418311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未洗过的水果和蔬菜</a:t>
            </a:r>
            <a:endParaRPr lang="en-US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2826" y="5120887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生鱼，海鲜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，整块生肉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，猪肉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和生蛋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2826" y="6172200"/>
            <a:ext cx="37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生碎肉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21940" y="7082362"/>
            <a:ext cx="42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生鸡，火鸡，家禽，和肉馅类食物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057400" y="7968524"/>
            <a:ext cx="0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98270" y="8105168"/>
            <a:ext cx="42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离地至少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英寸的地方存放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6978" y="2141432"/>
            <a:ext cx="33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熟食和即食食品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6978" y="3156304"/>
            <a:ext cx="436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清洗，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准备好的水果和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蔬菜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39" y="8915400"/>
            <a:ext cx="350434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56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冷冻储存 对所有准备好的食物密封， 标记 和注明日期。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Refrigerated Storage</dc:title>
  <dc:subject>Food Regulations Appendix B</dc:subject>
  <dc:creator>SNHD</dc:creator>
  <cp:lastModifiedBy>JIAXIONG TANG</cp:lastModifiedBy>
  <cp:revision>8</cp:revision>
  <cp:lastPrinted>2018-01-30T00:46:12Z</cp:lastPrinted>
  <dcterms:created xsi:type="dcterms:W3CDTF">2018-01-29T12:29:24Z</dcterms:created>
  <dcterms:modified xsi:type="dcterms:W3CDTF">2018-04-18T02:32:08Z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2012-08-09T00:00:00Z</vt:filetime>
  </property>
  <property fmtid="{D5CDD505-2E9C-101B-9397-08002B2CF9AE}" pid="3" name="Creator">
    <vt:lpwstr>Adobe InDesign CS5.5 (7.5)</vt:lpwstr>
  </property>
  <property fmtid="{D5CDD505-2E9C-101B-9397-08002B2CF9AE}" pid="4" name="LastSaved">
    <vt:filetime>2018-01-29T00:00:00Z</vt:filetime>
  </property>
</Properties>
</file>