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77" r:id="rId3"/>
    <p:sldId id="278" r:id="rId4"/>
    <p:sldId id="281" r:id="rId5"/>
    <p:sldId id="290" r:id="rId6"/>
    <p:sldId id="293" r:id="rId7"/>
    <p:sldId id="291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02A52-F970-40E1-9F4F-64BA19E75A8C}" v="3" dt="2021-05-03T18:19:25.085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33181"/>
            <a:ext cx="10058400" cy="20888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Yasord property</a:t>
            </a: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easement abandonment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24885"/>
            <a:ext cx="10058400" cy="188682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WAB21</a:t>
            </a:r>
            <a:r>
              <a:rPr lang="en-US" dirty="0">
                <a:solidFill>
                  <a:schemeClr val="tx2"/>
                </a:solidFill>
              </a:rPr>
              <a:t>-0004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Planning Commission</a:t>
            </a:r>
          </a:p>
          <a:p>
            <a:r>
              <a:rPr lang="en-US" dirty="0">
                <a:solidFill>
                  <a:schemeClr val="tx2"/>
                </a:solidFill>
              </a:rPr>
              <a:t>May 4, 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54" y="4308943"/>
            <a:ext cx="1928446" cy="11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17" y="381000"/>
            <a:ext cx="10376483" cy="61729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FDC6A-89A3-4557-954F-2B4C3A1B0C4B}"/>
              </a:ext>
            </a:extLst>
          </p:cNvPr>
          <p:cNvSpPr txBox="1"/>
          <p:nvPr/>
        </p:nvSpPr>
        <p:spPr>
          <a:xfrm>
            <a:off x="381577" y="1246401"/>
            <a:ext cx="31921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/>
              <a:t>14437 Raider Run Road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/>
              <a:t>(south of Arrowcreek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/>
              <a:t>Parkway)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/>
              <a:t>2.5-acre parcel (conforms to zoning)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/>
              <a:t>Site, and surrounding area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/>
              <a:t>are zoned High Density Rural (</a:t>
            </a:r>
            <a:r>
              <a:rPr lang="en-US" sz="2000" dirty="0" err="1"/>
              <a:t>HDR</a:t>
            </a:r>
            <a:r>
              <a:rPr lang="en-US" sz="2000" dirty="0"/>
              <a:t>) and General Rural (GR)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08D26-4795-4A58-B457-76D86012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23" y="595618"/>
            <a:ext cx="8331180" cy="55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82896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Purpose of abandonment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Remove unregulated access to the parcel</a:t>
            </a:r>
          </a:p>
          <a:p>
            <a:pPr marL="45720" indent="0">
              <a:buNone/>
            </a:pPr>
            <a:r>
              <a:rPr lang="en-US" dirty="0"/>
              <a:t>	-there has been off-road vehicle activity in the area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504E-0FE1-4C66-8264-53E4A54B74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5523" y="174837"/>
            <a:ext cx="6729412" cy="69121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abandonment area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75E727-D26D-4D46-8C8D-493638A116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21413" y="1775667"/>
            <a:ext cx="6729412" cy="4051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FFC94-0B7F-44D0-9049-941346CD06C6}"/>
              </a:ext>
            </a:extLst>
          </p:cNvPr>
          <p:cNvSpPr txBox="1"/>
          <p:nvPr/>
        </p:nvSpPr>
        <p:spPr>
          <a:xfrm>
            <a:off x="352338" y="1208014"/>
            <a:ext cx="28019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Existing roads not</a:t>
            </a:r>
          </a:p>
          <a:p>
            <a:r>
              <a:rPr lang="en-US" sz="2000" dirty="0"/>
              <a:t>affected.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Single family house in place on the property. Intensity of use not changed with abandonment (development right already exists).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E3BB2-9E79-4004-8CFE-79CAAD78F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29" y="757086"/>
            <a:ext cx="8078598" cy="59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504E-0FE1-4C66-8264-53E4A54B74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076" y="181347"/>
            <a:ext cx="7594962" cy="57045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Aerial view of abandonment area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75E727-D26D-4D46-8C8D-493638A116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21413" y="1775667"/>
            <a:ext cx="6729412" cy="4051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28A1B-4A61-4DE6-9B65-2640F9CD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847288"/>
            <a:ext cx="10959310" cy="57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504E-0FE1-4C66-8264-53E4A54B74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726" y="229501"/>
            <a:ext cx="11181042" cy="54020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effectLst/>
                <a:ea typeface="Cambria" panose="02040503050406030204" pitchFamily="18" charset="0"/>
                <a:cs typeface="Calibri" panose="020F0502020204030204" pitchFamily="34" charset="0"/>
              </a:rPr>
              <a:t>Access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75E727-D26D-4D46-8C8D-493638A116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6226" y="777364"/>
            <a:ext cx="3895629" cy="5075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Access to all parcels is maintained.</a:t>
            </a:r>
          </a:p>
          <a:p>
            <a:pPr marL="0" indent="0">
              <a:buNone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No existing access pattern is disrupted.</a:t>
            </a:r>
          </a:p>
          <a:p>
            <a:pPr marL="0" indent="0">
              <a:buNone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Parcels to the north: accessed from Torvinen Way and Whites Creek Lane.</a:t>
            </a:r>
          </a:p>
          <a:p>
            <a:pPr marL="0" indent="0">
              <a:buNone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Parcels to the south: accessed from Raider Run Road.</a:t>
            </a:r>
          </a:p>
          <a:p>
            <a:pPr marL="0" indent="0">
              <a:buNone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Parcels to the east: Torvinen Way and Raider Run Road.</a:t>
            </a:r>
          </a:p>
          <a:p>
            <a:pPr marL="0" indent="0">
              <a:buNone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Parcels to the west: Cinder Lane and Raider Run Road.</a:t>
            </a:r>
          </a:p>
          <a:p>
            <a:pPr marL="0" indent="0">
              <a:buNone/>
            </a:pPr>
            <a:endParaRPr lang="en-US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57798-8C95-4900-B3FA-19FA6EAD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855" y="229501"/>
            <a:ext cx="7377093" cy="63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8" y="432880"/>
            <a:ext cx="3595825" cy="6005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6CB47-FB87-465C-8067-4B50D2339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4176" y="1828800"/>
            <a:ext cx="972424" cy="6795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5CF49-77EE-4FB9-B383-3E6B3ECF1D4D}"/>
              </a:ext>
            </a:extLst>
          </p:cNvPr>
          <p:cNvSpPr txBox="1"/>
          <p:nvPr/>
        </p:nvSpPr>
        <p:spPr>
          <a:xfrm>
            <a:off x="923636" y="1300293"/>
            <a:ext cx="99729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Easement not necessary for access.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County Engineering Department has no objections.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County Departments had objections.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Access patterns not changed.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Removes risk to owner of public claiming right to access the property.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206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Cambria</vt:lpstr>
      <vt:lpstr>Red Line Business 16x9</vt:lpstr>
      <vt:lpstr>Yasord property  easement abandonment</vt:lpstr>
      <vt:lpstr>location</vt:lpstr>
      <vt:lpstr>Purpose of abandonment</vt:lpstr>
      <vt:lpstr>abandonment area</vt:lpstr>
      <vt:lpstr>Aerial view of abandonment area</vt:lpstr>
      <vt:lpstr>Access </vt:lpstr>
      <vt:lpstr>summary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2017-02-13T18:51:14Z</dcterms:created>
  <dcterms:modified xsi:type="dcterms:W3CDTF">2021-05-03T18:42:12Z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