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83" r:id="rId7"/>
    <p:sldId id="276" r:id="rId8"/>
    <p:sldId id="287" r:id="rId9"/>
    <p:sldId id="288" r:id="rId10"/>
    <p:sldId id="278" r:id="rId11"/>
    <p:sldId id="284" r:id="rId12"/>
    <p:sldId id="285" r:id="rId13"/>
    <p:sldId id="292" r:id="rId14"/>
    <p:sldId id="286" r:id="rId15"/>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7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04/10/2020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400" b="1" dirty="0">
                <a:solidFill>
                  <a:schemeClr val="tx1"/>
                </a:solidFill>
              </a:rPr>
              <a:t>April 16,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ADMINISTRATIVE CASE NUMBER	WADMIN20-0004 </a:t>
            </a:r>
            <a:br>
              <a:rPr lang="en-US" sz="4000" dirty="0">
                <a:solidFill>
                  <a:schemeClr val="tx1"/>
                </a:solidFill>
              </a:rPr>
            </a:br>
            <a:r>
              <a:rPr lang="en-US" sz="4000" dirty="0">
                <a:solidFill>
                  <a:schemeClr val="tx1"/>
                </a:solidFill>
              </a:rPr>
              <a:t>(Saint Francis of Assisi Catholic Church Expansion)</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4770537"/>
          </a:xfrm>
          <a:prstGeom prst="rect">
            <a:avLst/>
          </a:prstGeom>
          <a:noFill/>
        </p:spPr>
        <p:txBody>
          <a:bodyPr wrap="square" rtlCol="0">
            <a:spAutoFit/>
          </a:bodyPr>
          <a:lstStyle/>
          <a:p>
            <a:pPr algn="just"/>
            <a:r>
              <a:rPr lang="en-US" sz="3800" dirty="0"/>
              <a:t>To approve an administrative permit to allow the expansion of an existing church building (Religious Assembly Use Type), by means of a two-story addition of approximately 976 square feet on each level for a total expansion of the building of approximately 1,952 square feet. The existing building is approximately 12,156 square feet in size.</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r>
              <a:rPr lang="en-US" dirty="0"/>
              <a:t>Expands existing facility by over 10%.</a:t>
            </a:r>
          </a:p>
          <a:p>
            <a:r>
              <a:rPr lang="en-US" dirty="0"/>
              <a:t>Meets all generally-applicable Code requirement.</a:t>
            </a:r>
          </a:p>
          <a:p>
            <a:r>
              <a:rPr lang="en-US" dirty="0"/>
              <a:t>Substantially screened from off-site view.</a:t>
            </a:r>
          </a:p>
          <a:p>
            <a:r>
              <a:rPr lang="en-US" dirty="0"/>
              <a:t>No spill over of exterior lighting will be allowed. Recommended conditions include a photometric study to ensure compliance. </a:t>
            </a:r>
          </a:p>
          <a:p>
            <a:pPr marL="0" indent="0">
              <a:buNone/>
            </a:pPr>
            <a:endParaRPr lang="en-US" dirty="0"/>
          </a:p>
        </p:txBody>
      </p:sp>
      <p:sp>
        <p:nvSpPr>
          <p:cNvPr id="3" name="Title 2"/>
          <p:cNvSpPr>
            <a:spLocks noGrp="1"/>
          </p:cNvSpPr>
          <p:nvPr>
            <p:ph type="title"/>
          </p:nvPr>
        </p:nvSpPr>
        <p:spPr>
          <a:xfrm>
            <a:off x="1219200" y="76200"/>
            <a:ext cx="7162800" cy="792162"/>
          </a:xfrm>
        </p:spPr>
        <p:txBody>
          <a:bodyPr/>
          <a:lstStyle/>
          <a:p>
            <a:r>
              <a:rPr lang="en-US" dirty="0"/>
              <a:t>Overview</a:t>
            </a:r>
          </a:p>
        </p:txBody>
      </p:sp>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Site Plan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066800"/>
            <a:ext cx="8423456"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reeform 5"/>
          <p:cNvSpPr/>
          <p:nvPr/>
        </p:nvSpPr>
        <p:spPr>
          <a:xfrm>
            <a:off x="5900615" y="3470031"/>
            <a:ext cx="605693" cy="578338"/>
          </a:xfrm>
          <a:custGeom>
            <a:avLst/>
            <a:gdLst>
              <a:gd name="connsiteX0" fmla="*/ 0 w 605693"/>
              <a:gd name="connsiteY0" fmla="*/ 500184 h 578338"/>
              <a:gd name="connsiteX1" fmla="*/ 42985 w 605693"/>
              <a:gd name="connsiteY1" fmla="*/ 578338 h 578338"/>
              <a:gd name="connsiteX2" fmla="*/ 605693 w 605693"/>
              <a:gd name="connsiteY2" fmla="*/ 277446 h 578338"/>
              <a:gd name="connsiteX3" fmla="*/ 445477 w 605693"/>
              <a:gd name="connsiteY3" fmla="*/ 0 h 578338"/>
              <a:gd name="connsiteX4" fmla="*/ 3908 w 605693"/>
              <a:gd name="connsiteY4" fmla="*/ 234461 h 578338"/>
              <a:gd name="connsiteX5" fmla="*/ 113323 w 605693"/>
              <a:gd name="connsiteY5" fmla="*/ 461107 h 578338"/>
              <a:gd name="connsiteX6" fmla="*/ 0 w 605693"/>
              <a:gd name="connsiteY6" fmla="*/ 500184 h 578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5693" h="578338">
                <a:moveTo>
                  <a:pt x="0" y="500184"/>
                </a:moveTo>
                <a:lnTo>
                  <a:pt x="42985" y="578338"/>
                </a:lnTo>
                <a:lnTo>
                  <a:pt x="605693" y="277446"/>
                </a:lnTo>
                <a:lnTo>
                  <a:pt x="445477" y="0"/>
                </a:lnTo>
                <a:lnTo>
                  <a:pt x="3908" y="234461"/>
                </a:lnTo>
                <a:lnTo>
                  <a:pt x="113323" y="461107"/>
                </a:lnTo>
                <a:lnTo>
                  <a:pt x="0" y="500184"/>
                </a:lnTo>
                <a:close/>
              </a:path>
            </a:pathLst>
          </a:cu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p:cNvCxnSpPr/>
          <p:nvPr/>
        </p:nvCxnSpPr>
        <p:spPr>
          <a:xfrm flipV="1">
            <a:off x="1600200" y="3810000"/>
            <a:ext cx="4300415" cy="16002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1081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Building Elevation</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066798"/>
            <a:ext cx="8305800" cy="46918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3173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4953000" cy="5410200"/>
          </a:xfrm>
        </p:spPr>
        <p:txBody>
          <a:bodyPr>
            <a:normAutofit/>
          </a:bodyPr>
          <a:lstStyle/>
          <a:p>
            <a:pPr algn="just"/>
            <a:r>
              <a:rPr lang="en-US" dirty="0"/>
              <a:t>Notice sent to 93 affected property owners</a:t>
            </a:r>
          </a:p>
          <a:p>
            <a:pPr algn="just"/>
            <a:r>
              <a:rPr lang="en-US" dirty="0"/>
              <a:t>Incline Village / Crystal Bay CAB recommended approval with very little discussion.</a:t>
            </a:r>
          </a:p>
        </p:txBody>
      </p:sp>
      <p:pic>
        <p:nvPicPr>
          <p:cNvPr id="3074" name="Picture 2" descr="C:\Users\rpelham\OneDrive - Washoe County\My Documents\2020 Cases\WADMIN20-0004_St_Francis_Church_Expansion\Notice\WADMIN20-0004_Mail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3664" y="1066800"/>
            <a:ext cx="3591791"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943600" y="1066800"/>
            <a:ext cx="2971800" cy="3429000"/>
          </a:xfrm>
        </p:spPr>
        <p:txBody>
          <a:bodyPr/>
          <a:lstStyle/>
          <a:p>
            <a:pPr algn="r"/>
            <a:r>
              <a:rPr lang="en-US" dirty="0">
                <a:solidFill>
                  <a:schemeClr val="tx1"/>
                </a:solidFill>
              </a:rPr>
              <a:t>Reviewing Agencies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200"/>
            <a:ext cx="5713394" cy="66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2800" dirty="0">
                <a:solidFill>
                  <a:schemeClr val="bg1"/>
                </a:solidFill>
              </a:rPr>
              <a:t>Administrative Permit Findings</a:t>
            </a:r>
            <a:br>
              <a:rPr lang="en-US" sz="2800" dirty="0">
                <a:solidFill>
                  <a:schemeClr val="bg1"/>
                </a:solidFill>
              </a:rPr>
            </a:br>
            <a:r>
              <a:rPr lang="en-US" sz="2800" dirty="0">
                <a:solidFill>
                  <a:schemeClr val="bg1"/>
                </a:solidFill>
              </a:rPr>
              <a:t>Pages 7-8 of Staff Report </a:t>
            </a:r>
            <a:endParaRPr lang="en-US" dirty="0">
              <a:solidFill>
                <a:schemeClr val="bg1"/>
              </a:solidFill>
            </a:endParaRPr>
          </a:p>
        </p:txBody>
      </p:sp>
      <p:pic>
        <p:nvPicPr>
          <p:cNvPr id="5122"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07976" y="1066800"/>
            <a:ext cx="8683624"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3785652"/>
          </a:xfrm>
          <a:prstGeom prst="rect">
            <a:avLst/>
          </a:prstGeom>
          <a:noFill/>
        </p:spPr>
        <p:txBody>
          <a:bodyPr wrap="square" rtlCol="0">
            <a:spAutoFit/>
          </a:bodyPr>
          <a:lstStyle/>
          <a:p>
            <a:pPr algn="just"/>
            <a:r>
              <a:rPr lang="en-US" sz="4800" dirty="0"/>
              <a:t>After a thorough analysis and review, Administrative Permit Case Number WADMIN20-0004 is being recommended for approval with conditions. </a:t>
            </a:r>
          </a:p>
        </p:txBody>
      </p:sp>
    </p:spTree>
    <p:extLst>
      <p:ext uri="{BB962C8B-B14F-4D97-AF65-F5344CB8AC3E}">
        <p14:creationId xmlns:p14="http://schemas.microsoft.com/office/powerpoint/2010/main" val="2156156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Motions</a:t>
            </a:r>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3000" dirty="0"/>
              <a:t>I move that, after giving reasoned consideration to the information contained in the staff report and information received during the public hearing, the Board of Adjustment approve Administrative Permit Case Number WADMIN20-0004 for Saint Francis of Assisi Catholic Church, </a:t>
            </a:r>
            <a:r>
              <a:rPr lang="en-US" sz="3000" dirty="0">
                <a:effectLst>
                  <a:glow rad="88900">
                    <a:srgbClr val="FFFF00"/>
                  </a:glow>
                </a:effectLst>
              </a:rPr>
              <a:t>with conditions included at Attachment A</a:t>
            </a:r>
            <a:r>
              <a:rPr lang="en-US" sz="3000" dirty="0"/>
              <a:t>, having made all five findings in accordance with Washoe County Development Code Section 110.808.25</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terms/"/>
    <ds:schemaRef ds:uri="CEA9126C-A9B1-4F4A-855C-DD0F845697D2"/>
    <ds:schemaRef ds:uri="http://purl.org/dc/dcmitype/"/>
    <ds:schemaRef ds:uri="http://purl.org/dc/elements/1.1/"/>
    <ds:schemaRef ds:uri="http://schemas.microsoft.com/office/2006/metadata/properties"/>
    <ds:schemaRef ds:uri="http://schemas.microsoft.com/office/infopath/2007/PartnerControls"/>
    <ds:schemaRef ds:uri="http://schemas.microsoft.com/office/2006/documentManagement/types"/>
    <ds:schemaRef ds:uri="http://schemas.microsoft.com/sharepoint/v3"/>
    <ds:schemaRef ds:uri="http://schemas.openxmlformats.org/package/2006/metadata/core-properties"/>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2178</TotalTime>
  <Words>230</Words>
  <Application>Microsoft Office PowerPoint</Application>
  <PresentationFormat>On-screen Show (4:3)</PresentationFormat>
  <Paragraphs>21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PowerPoint_Template_2015</vt:lpstr>
      <vt:lpstr>ADMINISTRATIVE CASE NUMBER WADMIN20-0004  (Saint Francis of Assisi Catholic Church Expansion)</vt:lpstr>
      <vt:lpstr>Request</vt:lpstr>
      <vt:lpstr>Overview</vt:lpstr>
      <vt:lpstr>Site Plan </vt:lpstr>
      <vt:lpstr>Building Elevation</vt:lpstr>
      <vt:lpstr>Public Notice &amp; CAB</vt:lpstr>
      <vt:lpstr>Reviewing Agencies</vt:lpstr>
      <vt:lpstr>Administrative Permit Findings Pages 7-8 of Staff Report </vt:lpstr>
      <vt:lpstr>Recommendation</vt:lpstr>
      <vt:lpstr>Possible Motions</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86</cp:revision>
  <cp:lastPrinted>2014-10-07T22:54:33Z</cp:lastPrinted>
  <dcterms:created xsi:type="dcterms:W3CDTF">2015-09-25T21:46:02Z</dcterms:created>
  <dcterms:modified xsi:type="dcterms:W3CDTF">2020-04-10T22:39:11Z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