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Lst>
  <p:notesMasterIdLst>
    <p:notesMasterId r:id="rId17"/>
  </p:notesMasterIdLst>
  <p:sldIdLst>
    <p:sldId id="273" r:id="rId6"/>
    <p:sldId id="283" r:id="rId7"/>
    <p:sldId id="292" r:id="rId8"/>
    <p:sldId id="303" r:id="rId9"/>
    <p:sldId id="296" r:id="rId10"/>
    <p:sldId id="287" r:id="rId11"/>
    <p:sldId id="295" r:id="rId12"/>
    <p:sldId id="278" r:id="rId13"/>
    <p:sldId id="284" r:id="rId14"/>
    <p:sldId id="301" r:id="rId15"/>
    <p:sldId id="286" r:id="rId16"/>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4A4"/>
    <a:srgbClr val="00FFFF"/>
    <a:srgbClr val="66FFFF"/>
    <a:srgbClr val="000000"/>
    <a:srgbClr val="FFD457"/>
    <a:srgbClr val="006325"/>
    <a:srgbClr val="BCBEC0"/>
    <a:srgbClr val="E6E7E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113" d="100"/>
          <a:sy n="113" d="100"/>
        </p:scale>
        <p:origin x="-1500" y="-108"/>
      </p:cViewPr>
      <p:guideLst>
        <p:guide orient="horz" pos="2160"/>
        <p:guide pos="2880"/>
      </p:guideLst>
    </p:cSldViewPr>
  </p:slideViewPr>
  <p:notesTextViewPr>
    <p:cViewPr>
      <p:scale>
        <a:sx n="100" d="100"/>
        <a:sy n="100" d="100"/>
      </p:scale>
      <p:origin x="0" y="0"/>
    </p:cViewPr>
  </p:notesTextViewPr>
  <p:sorterViewPr>
    <p:cViewPr>
      <p:scale>
        <a:sx n="120" d="100"/>
        <a:sy n="12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viewProps" Target="viewProp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735" cy="464503"/>
          </a:xfrm>
          <a:prstGeom prst="rect">
            <a:avLst/>
          </a:prstGeom>
        </p:spPr>
        <p:txBody>
          <a:bodyPr vert="horz" lIns="91294" tIns="45647" rIns="91294" bIns="45647" rtlCol="0"/>
          <a:lstStyle>
            <a:lvl1pPr algn="l">
              <a:defRPr sz="1200"/>
            </a:lvl1pPr>
          </a:lstStyle>
          <a:p>
            <a:endParaRPr lang="en-US" dirty="0"/>
          </a:p>
        </p:txBody>
      </p:sp>
      <p:sp>
        <p:nvSpPr>
          <p:cNvPr id="3" name="Date Placeholder 2"/>
          <p:cNvSpPr>
            <a:spLocks noGrp="1"/>
          </p:cNvSpPr>
          <p:nvPr>
            <p:ph type="dt" idx="1"/>
          </p:nvPr>
        </p:nvSpPr>
        <p:spPr>
          <a:xfrm>
            <a:off x="3971081" y="0"/>
            <a:ext cx="3037735" cy="464503"/>
          </a:xfrm>
          <a:prstGeom prst="rect">
            <a:avLst/>
          </a:prstGeom>
        </p:spPr>
        <p:txBody>
          <a:bodyPr vert="horz" lIns="91294" tIns="45647" rIns="91294" bIns="45647" rtlCol="0"/>
          <a:lstStyle>
            <a:lvl1pPr algn="r">
              <a:defRPr sz="1200"/>
            </a:lvl1pPr>
          </a:lstStyle>
          <a:p>
            <a:fld id="{B8AE55A0-88DB-44F8-9E71-882C6BFF5295}" type="datetimeFigureOut">
              <a:rPr lang="en-US" smtClean="0"/>
              <a:t>12/05/2019</a:t>
            </a:fld>
            <a:endParaRPr lang="en-US" dirty="0"/>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1294" tIns="45647" rIns="91294" bIns="45647" rtlCol="0" anchor="ctr"/>
          <a:lstStyle/>
          <a:p>
            <a:endParaRPr lang="en-US" dirty="0"/>
          </a:p>
        </p:txBody>
      </p:sp>
      <p:sp>
        <p:nvSpPr>
          <p:cNvPr id="5" name="Notes Placeholder 4"/>
          <p:cNvSpPr>
            <a:spLocks noGrp="1"/>
          </p:cNvSpPr>
          <p:nvPr>
            <p:ph type="body" sz="quarter" idx="3"/>
          </p:nvPr>
        </p:nvSpPr>
        <p:spPr>
          <a:xfrm>
            <a:off x="700406" y="4415156"/>
            <a:ext cx="5609588" cy="4183697"/>
          </a:xfrm>
          <a:prstGeom prst="rect">
            <a:avLst/>
          </a:prstGeom>
        </p:spPr>
        <p:txBody>
          <a:bodyPr vert="horz" lIns="91294" tIns="45647" rIns="91294" bIns="45647"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30312"/>
            <a:ext cx="3037735" cy="464503"/>
          </a:xfrm>
          <a:prstGeom prst="rect">
            <a:avLst/>
          </a:prstGeom>
        </p:spPr>
        <p:txBody>
          <a:bodyPr vert="horz" lIns="91294" tIns="45647" rIns="91294" bIns="45647"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1081" y="8830312"/>
            <a:ext cx="3037735" cy="464503"/>
          </a:xfrm>
          <a:prstGeom prst="rect">
            <a:avLst/>
          </a:prstGeom>
        </p:spPr>
        <p:txBody>
          <a:bodyPr vert="horz" lIns="91294" tIns="45647" rIns="91294" bIns="45647" rtlCol="0" anchor="b"/>
          <a:lstStyle>
            <a:lvl1pPr algn="r">
              <a:defRPr sz="1200"/>
            </a:lvl1pPr>
          </a:lstStyle>
          <a:p>
            <a:fld id="{68F7C3CB-48A2-4C6E-9D8D-9C534A317DEE}" type="slidenum">
              <a:rPr lang="en-US" smtClean="0"/>
              <a:t>‹#›</a:t>
            </a:fld>
            <a:endParaRPr lang="en-US" dirty="0"/>
          </a:p>
        </p:txBody>
      </p:sp>
    </p:spTree>
    <p:extLst>
      <p:ext uri="{BB962C8B-B14F-4D97-AF65-F5344CB8AC3E}">
        <p14:creationId xmlns:p14="http://schemas.microsoft.com/office/powerpoint/2010/main" val="42714807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772400" cy="1470025"/>
          </a:xfrm>
          <a:prstGeom prst="rect">
            <a:avLst/>
          </a:prstGeom>
        </p:spPr>
        <p:txBody>
          <a:bodyPr/>
          <a:lstStyle>
            <a:lvl1pPr>
              <a:defRPr b="1">
                <a:solidFill>
                  <a:schemeClr val="bg1"/>
                </a:solidFill>
              </a:defRPr>
            </a:lvl1pPr>
          </a:lstStyle>
          <a:p>
            <a:r>
              <a:rPr lang="en-US"/>
              <a:t>Click to edit Master title style</a:t>
            </a:r>
            <a:endParaRPr lang="en-US" dirty="0"/>
          </a:p>
        </p:txBody>
      </p:sp>
      <p:sp>
        <p:nvSpPr>
          <p:cNvPr id="3" name="Subtitle 2"/>
          <p:cNvSpPr>
            <a:spLocks noGrp="1"/>
          </p:cNvSpPr>
          <p:nvPr>
            <p:ph type="subTitle" idx="1"/>
          </p:nvPr>
        </p:nvSpPr>
        <p:spPr>
          <a:xfrm>
            <a:off x="1371600" y="3657600"/>
            <a:ext cx="6400800" cy="15240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5" name="TextBox 4"/>
          <p:cNvSpPr txBox="1"/>
          <p:nvPr userDrawn="1"/>
        </p:nvSpPr>
        <p:spPr>
          <a:xfrm>
            <a:off x="8275320" y="6172200"/>
            <a:ext cx="381000" cy="584775"/>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a:t>Click to edit Master text styles</a:t>
            </a:r>
          </a:p>
          <a:p>
            <a:pPr lvl="1"/>
            <a:r>
              <a:rPr lang="en-US"/>
              <a:t>Second level</a:t>
            </a:r>
          </a:p>
          <a:p>
            <a:pPr lvl="2"/>
            <a:r>
              <a:rPr lang="en-US"/>
              <a:t>Third level</a:t>
            </a:r>
          </a:p>
          <a:p>
            <a:pPr lvl="3"/>
            <a:r>
              <a:rPr lang="en-US"/>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a:solidFill>
                  <a:schemeClr val="bg1">
                    <a:lumMod val="95000"/>
                  </a:schemeClr>
                </a:solidFill>
              </a:defRPr>
            </a:lvl1pPr>
          </a:lstStyle>
          <a:p>
            <a:pPr algn="l"/>
            <a:r>
              <a:rPr lang="en-US" dirty="0">
                <a:solidFill>
                  <a:srgbClr val="0054A4"/>
                </a:solidFill>
              </a:rPr>
              <a:t>Template for pages 1-9</a:t>
            </a:r>
          </a:p>
        </p:txBody>
      </p:sp>
      <p:sp>
        <p:nvSpPr>
          <p:cNvPr id="20" name="TextBox 19"/>
          <p:cNvSpPr txBox="1"/>
          <p:nvPr userDrawn="1"/>
        </p:nvSpPr>
        <p:spPr>
          <a:xfrm>
            <a:off x="8284464"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a:t>Click to edit Master text styles</a:t>
            </a:r>
          </a:p>
          <a:p>
            <a:pPr lvl="1"/>
            <a:r>
              <a:rPr lang="en-US"/>
              <a:t>Second level</a:t>
            </a:r>
          </a:p>
          <a:p>
            <a:pPr lvl="2"/>
            <a:r>
              <a:rPr lang="en-US"/>
              <a:t>Third level</a:t>
            </a:r>
          </a:p>
          <a:p>
            <a:pPr lvl="3"/>
            <a:r>
              <a:rPr lang="en-US"/>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baseline="0">
                <a:solidFill>
                  <a:schemeClr val="bg1"/>
                </a:solidFill>
              </a:defRPr>
            </a:lvl1pPr>
          </a:lstStyle>
          <a:p>
            <a:pPr algn="l"/>
            <a:r>
              <a:rPr lang="en-US" dirty="0">
                <a:solidFill>
                  <a:srgbClr val="0054A4"/>
                </a:solidFill>
              </a:rPr>
              <a:t>Template for pages 10 and up</a:t>
            </a:r>
          </a:p>
        </p:txBody>
      </p:sp>
      <p:sp>
        <p:nvSpPr>
          <p:cNvPr id="5" name="TextBox 4"/>
          <p:cNvSpPr txBox="1"/>
          <p:nvPr userDrawn="1"/>
        </p:nvSpPr>
        <p:spPr>
          <a:xfrm>
            <a:off x="8211312"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2" name="Picture 1" descr="wc_strat_powerpoint-r1-01.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6" r:id="rId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33400" y="5050908"/>
            <a:ext cx="8229600" cy="968892"/>
          </a:xfrm>
        </p:spPr>
        <p:txBody>
          <a:bodyPr>
            <a:normAutofit/>
          </a:bodyPr>
          <a:lstStyle/>
          <a:p>
            <a:r>
              <a:rPr lang="en-US" sz="2800" b="1" dirty="0">
                <a:solidFill>
                  <a:schemeClr val="tx1"/>
                </a:solidFill>
              </a:rPr>
              <a:t>Washoe County Board of Adjustment </a:t>
            </a:r>
          </a:p>
          <a:p>
            <a:pPr>
              <a:spcBef>
                <a:spcPts val="0"/>
              </a:spcBef>
            </a:pPr>
            <a:r>
              <a:rPr lang="en-US" sz="2400" b="1" dirty="0">
                <a:solidFill>
                  <a:schemeClr val="tx1"/>
                </a:solidFill>
              </a:rPr>
              <a:t>December 5, 2019</a:t>
            </a:r>
          </a:p>
        </p:txBody>
      </p:sp>
      <p:sp>
        <p:nvSpPr>
          <p:cNvPr id="4" name="Title 3"/>
          <p:cNvSpPr>
            <a:spLocks noGrp="1"/>
          </p:cNvSpPr>
          <p:nvPr>
            <p:ph type="ctrTitle"/>
          </p:nvPr>
        </p:nvSpPr>
        <p:spPr>
          <a:xfrm>
            <a:off x="533400" y="152400"/>
            <a:ext cx="8610600" cy="838200"/>
          </a:xfrm>
        </p:spPr>
        <p:txBody>
          <a:bodyPr/>
          <a:lstStyle/>
          <a:p>
            <a:r>
              <a:rPr lang="en-US" sz="4000" dirty="0">
                <a:solidFill>
                  <a:schemeClr val="tx1"/>
                </a:solidFill>
              </a:rPr>
              <a:t>WSUP19-0022 Rosakranse Wall </a:t>
            </a:r>
          </a:p>
        </p:txBody>
      </p:sp>
      <p:pic>
        <p:nvPicPr>
          <p:cNvPr id="6" name="Picture 5">
            <a:extLst>
              <a:ext uri="{FF2B5EF4-FFF2-40B4-BE49-F238E27FC236}">
                <a16:creationId xmlns:a16="http://schemas.microsoft.com/office/drawing/2014/main" xmlns="" id="{99151B27-0477-4DE6-8E1B-5118609D0FE8}"/>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3483" t="19476" r="13483"/>
          <a:stretch/>
        </p:blipFill>
        <p:spPr>
          <a:xfrm>
            <a:off x="838200" y="990600"/>
            <a:ext cx="6781800" cy="4095750"/>
          </a:xfrm>
          <a:prstGeom prst="rect">
            <a:avLst/>
          </a:prstGeom>
        </p:spPr>
      </p:pic>
    </p:spTree>
    <p:extLst>
      <p:ext uri="{BB962C8B-B14F-4D97-AF65-F5344CB8AC3E}">
        <p14:creationId xmlns:p14="http://schemas.microsoft.com/office/powerpoint/2010/main" val="5566005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315200" cy="762000"/>
          </a:xfrm>
        </p:spPr>
        <p:txBody>
          <a:bodyPr/>
          <a:lstStyle/>
          <a:p>
            <a:r>
              <a:rPr lang="en-US" dirty="0"/>
              <a:t>Request</a:t>
            </a:r>
          </a:p>
        </p:txBody>
      </p:sp>
      <p:sp>
        <p:nvSpPr>
          <p:cNvPr id="4" name="Content Placeholder 3"/>
          <p:cNvSpPr>
            <a:spLocks noGrp="1"/>
          </p:cNvSpPr>
          <p:nvPr>
            <p:ph idx="1"/>
          </p:nvPr>
        </p:nvSpPr>
        <p:spPr>
          <a:xfrm>
            <a:off x="304800" y="1447800"/>
            <a:ext cx="8686800" cy="4343399"/>
          </a:xfrm>
        </p:spPr>
        <p:txBody>
          <a:bodyPr>
            <a:normAutofit/>
          </a:bodyPr>
          <a:lstStyle/>
          <a:p>
            <a:pPr marL="0" indent="0">
              <a:buNone/>
            </a:pPr>
            <a:r>
              <a:rPr lang="en-US" dirty="0"/>
              <a:t>The application is requesting to construction a 9-foot permanent earthen structure at 31000 Cantlon Drive, which requires a special use permit (SUP) per Washoe County Code 110.438.35(a)(4)</a:t>
            </a:r>
          </a:p>
        </p:txBody>
      </p:sp>
      <p:sp>
        <p:nvSpPr>
          <p:cNvPr id="5"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 name="Rectangle 7"/>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11085294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Content Placeholder 8">
            <a:extLst>
              <a:ext uri="{FF2B5EF4-FFF2-40B4-BE49-F238E27FC236}">
                <a16:creationId xmlns:a16="http://schemas.microsoft.com/office/drawing/2014/main" xmlns="" id="{B75F77A0-6066-492A-9108-6FC111F8957F}"/>
              </a:ext>
            </a:extLst>
          </p:cNvPr>
          <p:cNvPicPr>
            <a:picLocks noGrp="1" noChangeAspect="1"/>
          </p:cNvPicPr>
          <p:nvPr>
            <p:ph idx="1"/>
          </p:nvPr>
        </p:nvPicPr>
        <p:blipFill>
          <a:blip r:embed="rId2"/>
          <a:stretch>
            <a:fillRect/>
          </a:stretch>
        </p:blipFill>
        <p:spPr>
          <a:xfrm>
            <a:off x="-56255" y="381000"/>
            <a:ext cx="9200255" cy="5680269"/>
          </a:xfrm>
          <a:prstGeom prst="rect">
            <a:avLst/>
          </a:prstGeom>
        </p:spPr>
      </p:pic>
    </p:spTree>
    <p:extLst>
      <p:ext uri="{BB962C8B-B14F-4D97-AF65-F5344CB8AC3E}">
        <p14:creationId xmlns:p14="http://schemas.microsoft.com/office/powerpoint/2010/main" val="16579362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52400" y="1219200"/>
            <a:ext cx="8839200" cy="4495800"/>
          </a:xfrm>
        </p:spPr>
        <p:txBody>
          <a:bodyPr>
            <a:normAutofit/>
          </a:bodyPr>
          <a:lstStyle/>
          <a:p>
            <a:r>
              <a:rPr lang="en-US" dirty="0"/>
              <a:t>The site is undeveloped with a few trees and native vegetation</a:t>
            </a:r>
          </a:p>
          <a:p>
            <a:r>
              <a:rPr lang="en-US" dirty="0"/>
              <a:t>It borders the Truckee River to the southeast and I-80 to the northwest, with other large acre parcels adjacent to the site</a:t>
            </a:r>
          </a:p>
          <a:p>
            <a:endParaRPr lang="en-US" dirty="0"/>
          </a:p>
        </p:txBody>
      </p:sp>
      <p:sp>
        <p:nvSpPr>
          <p:cNvPr id="3" name="Title 2"/>
          <p:cNvSpPr>
            <a:spLocks noGrp="1"/>
          </p:cNvSpPr>
          <p:nvPr>
            <p:ph type="title"/>
          </p:nvPr>
        </p:nvSpPr>
        <p:spPr>
          <a:xfrm>
            <a:off x="1219200" y="76200"/>
            <a:ext cx="7162800" cy="838200"/>
          </a:xfrm>
        </p:spPr>
        <p:txBody>
          <a:bodyPr/>
          <a:lstStyle/>
          <a:p>
            <a:r>
              <a:rPr lang="en-US" dirty="0"/>
              <a:t>Background</a:t>
            </a:r>
          </a:p>
        </p:txBody>
      </p:sp>
    </p:spTree>
    <p:extLst>
      <p:ext uri="{BB962C8B-B14F-4D97-AF65-F5344CB8AC3E}">
        <p14:creationId xmlns:p14="http://schemas.microsoft.com/office/powerpoint/2010/main" val="37424306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219200"/>
            <a:ext cx="8534400" cy="4572000"/>
          </a:xfrm>
        </p:spPr>
        <p:txBody>
          <a:bodyPr>
            <a:normAutofit/>
          </a:bodyPr>
          <a:lstStyle/>
          <a:p>
            <a:r>
              <a:rPr lang="en-US" dirty="0"/>
              <a:t>The applicant is requesting to construct a 9-foot high berm behind a retaining wall to construct a residence</a:t>
            </a:r>
          </a:p>
          <a:p>
            <a:r>
              <a:rPr lang="en-US" dirty="0"/>
              <a:t>The applicant states that 20,800 sq. ft. of the 18.4 acres site will be disturbed to construct the berm and 1,414.46 cubic yards will be excavated from two sites to fill the area around the residence to construct the berm</a:t>
            </a:r>
          </a:p>
          <a:p>
            <a:endParaRPr lang="en-US" dirty="0"/>
          </a:p>
        </p:txBody>
      </p:sp>
      <p:sp>
        <p:nvSpPr>
          <p:cNvPr id="3" name="Title 2"/>
          <p:cNvSpPr>
            <a:spLocks noGrp="1"/>
          </p:cNvSpPr>
          <p:nvPr>
            <p:ph type="title"/>
          </p:nvPr>
        </p:nvSpPr>
        <p:spPr>
          <a:xfrm>
            <a:off x="1219200" y="76200"/>
            <a:ext cx="7620000" cy="838200"/>
          </a:xfrm>
        </p:spPr>
        <p:txBody>
          <a:bodyPr/>
          <a:lstStyle/>
          <a:p>
            <a:r>
              <a:rPr lang="en-US" dirty="0"/>
              <a:t>Analysis</a:t>
            </a:r>
          </a:p>
        </p:txBody>
      </p:sp>
    </p:spTree>
    <p:extLst>
      <p:ext uri="{BB962C8B-B14F-4D97-AF65-F5344CB8AC3E}">
        <p14:creationId xmlns:p14="http://schemas.microsoft.com/office/powerpoint/2010/main" val="6991025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066800"/>
            <a:ext cx="8229600" cy="4724400"/>
          </a:xfrm>
        </p:spPr>
        <p:txBody>
          <a:bodyPr>
            <a:normAutofit/>
          </a:bodyPr>
          <a:lstStyle/>
          <a:p>
            <a:endParaRPr lang="en-US" dirty="0"/>
          </a:p>
          <a:p>
            <a:pPr marL="0" indent="0">
              <a:buNone/>
            </a:pPr>
            <a:endParaRPr lang="en-US" dirty="0"/>
          </a:p>
          <a:p>
            <a:pPr marL="0" indent="0">
              <a:buNone/>
            </a:pPr>
            <a:endParaRPr lang="en-US" dirty="0"/>
          </a:p>
        </p:txBody>
      </p:sp>
      <p:sp>
        <p:nvSpPr>
          <p:cNvPr id="3" name="Title 2"/>
          <p:cNvSpPr>
            <a:spLocks noGrp="1"/>
          </p:cNvSpPr>
          <p:nvPr>
            <p:ph type="title"/>
          </p:nvPr>
        </p:nvSpPr>
        <p:spPr>
          <a:xfrm>
            <a:off x="1219200" y="76200"/>
            <a:ext cx="7924800" cy="792162"/>
          </a:xfrm>
        </p:spPr>
        <p:txBody>
          <a:bodyPr/>
          <a:lstStyle/>
          <a:p>
            <a:r>
              <a:rPr lang="en-US" dirty="0"/>
              <a:t>Site Layout</a:t>
            </a:r>
          </a:p>
        </p:txBody>
      </p:sp>
      <p:pic>
        <p:nvPicPr>
          <p:cNvPr id="4" name="Picture 3">
            <a:extLst>
              <a:ext uri="{FF2B5EF4-FFF2-40B4-BE49-F238E27FC236}">
                <a16:creationId xmlns:a16="http://schemas.microsoft.com/office/drawing/2014/main" xmlns="" id="{4282C0A8-348F-4D5A-B145-B0D089BCABA4}"/>
              </a:ext>
            </a:extLst>
          </p:cNvPr>
          <p:cNvPicPr>
            <a:picLocks noChangeAspect="1"/>
          </p:cNvPicPr>
          <p:nvPr/>
        </p:nvPicPr>
        <p:blipFill rotWithShape="1">
          <a:blip r:embed="rId2"/>
          <a:srcRect t="4500"/>
          <a:stretch/>
        </p:blipFill>
        <p:spPr>
          <a:xfrm>
            <a:off x="-3496" y="868362"/>
            <a:ext cx="9147495" cy="5275685"/>
          </a:xfrm>
          <a:prstGeom prst="rect">
            <a:avLst/>
          </a:prstGeom>
        </p:spPr>
      </p:pic>
    </p:spTree>
    <p:extLst>
      <p:ext uri="{BB962C8B-B14F-4D97-AF65-F5344CB8AC3E}">
        <p14:creationId xmlns:p14="http://schemas.microsoft.com/office/powerpoint/2010/main" val="37610815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28600" y="990600"/>
            <a:ext cx="8686800" cy="4648200"/>
          </a:xfrm>
        </p:spPr>
        <p:txBody>
          <a:bodyPr>
            <a:normAutofit/>
          </a:bodyPr>
          <a:lstStyle/>
          <a:p>
            <a:r>
              <a:rPr lang="en-US" dirty="0"/>
              <a:t>The residence is planned as a low impact environmental design with the berm as a significant part of the design which will assist in the insulation factor, energy usage and regulation of the internal temperature of the home </a:t>
            </a:r>
          </a:p>
        </p:txBody>
      </p:sp>
      <p:sp>
        <p:nvSpPr>
          <p:cNvPr id="3" name="Title 2"/>
          <p:cNvSpPr>
            <a:spLocks noGrp="1"/>
          </p:cNvSpPr>
          <p:nvPr>
            <p:ph type="title"/>
          </p:nvPr>
        </p:nvSpPr>
        <p:spPr>
          <a:xfrm>
            <a:off x="1219200" y="76200"/>
            <a:ext cx="7543800" cy="762000"/>
          </a:xfrm>
        </p:spPr>
        <p:txBody>
          <a:bodyPr/>
          <a:lstStyle/>
          <a:p>
            <a:r>
              <a:rPr lang="en-US" dirty="0"/>
              <a:t>Analysis</a:t>
            </a:r>
          </a:p>
        </p:txBody>
      </p:sp>
      <p:pic>
        <p:nvPicPr>
          <p:cNvPr id="5" name="Picture 4">
            <a:extLst>
              <a:ext uri="{FF2B5EF4-FFF2-40B4-BE49-F238E27FC236}">
                <a16:creationId xmlns:a16="http://schemas.microsoft.com/office/drawing/2014/main" xmlns="" id="{601A1886-A746-4F4B-886E-92047875E848}"/>
              </a:ext>
            </a:extLst>
          </p:cNvPr>
          <p:cNvPicPr/>
          <p:nvPr/>
        </p:nvPicPr>
        <p:blipFill rotWithShape="1">
          <a:blip r:embed="rId2"/>
          <a:srcRect t="33183" b="8053"/>
          <a:stretch/>
        </p:blipFill>
        <p:spPr bwMode="auto">
          <a:xfrm>
            <a:off x="609600" y="3962400"/>
            <a:ext cx="7688580" cy="2027555"/>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6825358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239000" cy="838200"/>
          </a:xfrm>
        </p:spPr>
        <p:txBody>
          <a:bodyPr/>
          <a:lstStyle/>
          <a:p>
            <a:r>
              <a:rPr lang="en-US" dirty="0"/>
              <a:t>Public Notice &amp; CAB</a:t>
            </a:r>
          </a:p>
        </p:txBody>
      </p:sp>
      <p:sp>
        <p:nvSpPr>
          <p:cNvPr id="4" name="Content Placeholder 3"/>
          <p:cNvSpPr>
            <a:spLocks noGrp="1"/>
          </p:cNvSpPr>
          <p:nvPr>
            <p:ph idx="1"/>
          </p:nvPr>
        </p:nvSpPr>
        <p:spPr/>
        <p:txBody>
          <a:bodyPr/>
          <a:lstStyle/>
          <a:p>
            <a:r>
              <a:rPr lang="en-US" dirty="0"/>
              <a:t>Public notices were sent to parcels within 500 feet from the site</a:t>
            </a:r>
          </a:p>
          <a:p>
            <a:r>
              <a:rPr lang="en-US" dirty="0"/>
              <a:t>The East Truckee Canyon CAB did not meet during the month of November </a:t>
            </a:r>
            <a:r>
              <a:rPr lang="en-US" i="1" dirty="0"/>
              <a:t>and the </a:t>
            </a:r>
            <a:r>
              <a:rPr lang="en-US" dirty="0"/>
              <a:t>applicant was not presented to the CAB</a:t>
            </a:r>
          </a:p>
          <a:p>
            <a:r>
              <a:rPr lang="en-US" dirty="0"/>
              <a:t>No correspondences was received concerning the application</a:t>
            </a:r>
          </a:p>
        </p:txBody>
      </p:sp>
    </p:spTree>
    <p:extLst>
      <p:ext uri="{BB962C8B-B14F-4D97-AF65-F5344CB8AC3E}">
        <p14:creationId xmlns:p14="http://schemas.microsoft.com/office/powerpoint/2010/main" val="34067202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239000" cy="838200"/>
          </a:xfrm>
        </p:spPr>
        <p:txBody>
          <a:bodyPr/>
          <a:lstStyle/>
          <a:p>
            <a:r>
              <a:rPr lang="en-US" dirty="0"/>
              <a:t>Reviewing Agencies</a:t>
            </a:r>
          </a:p>
        </p:txBody>
      </p:sp>
      <p:sp>
        <p:nvSpPr>
          <p:cNvPr id="4" name="Content Placeholder 3"/>
          <p:cNvSpPr>
            <a:spLocks noGrp="1"/>
          </p:cNvSpPr>
          <p:nvPr>
            <p:ph idx="1"/>
          </p:nvPr>
        </p:nvSpPr>
        <p:spPr>
          <a:xfrm>
            <a:off x="457200" y="1219200"/>
            <a:ext cx="8458200" cy="4572000"/>
          </a:xfrm>
        </p:spPr>
        <p:txBody>
          <a:bodyPr>
            <a:normAutofit/>
          </a:bodyPr>
          <a:lstStyle/>
          <a:p>
            <a:r>
              <a:rPr lang="en-US" dirty="0"/>
              <a:t>The application was distributed to various  agencies for reviewed  and their comments are included in the staff report</a:t>
            </a:r>
          </a:p>
          <a:p>
            <a:r>
              <a:rPr lang="en-US" dirty="0"/>
              <a:t>Agencies with conditions are included in the Conditions of Approval</a:t>
            </a:r>
          </a:p>
        </p:txBody>
      </p:sp>
    </p:spTree>
    <p:extLst>
      <p:ext uri="{BB962C8B-B14F-4D97-AF65-F5344CB8AC3E}">
        <p14:creationId xmlns:p14="http://schemas.microsoft.com/office/powerpoint/2010/main" val="20838863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990600" y="76200"/>
            <a:ext cx="7848600" cy="838200"/>
          </a:xfrm>
        </p:spPr>
        <p:txBody>
          <a:bodyPr/>
          <a:lstStyle/>
          <a:p>
            <a:r>
              <a:rPr lang="en-US" dirty="0"/>
              <a:t>Special Us Permit Findings</a:t>
            </a:r>
          </a:p>
        </p:txBody>
      </p:sp>
      <p:sp>
        <p:nvSpPr>
          <p:cNvPr id="4" name="Content Placeholder 3"/>
          <p:cNvSpPr>
            <a:spLocks noGrp="1"/>
          </p:cNvSpPr>
          <p:nvPr>
            <p:ph idx="1"/>
          </p:nvPr>
        </p:nvSpPr>
        <p:spPr>
          <a:xfrm>
            <a:off x="457200" y="1219200"/>
            <a:ext cx="8229600" cy="4419600"/>
          </a:xfrm>
        </p:spPr>
        <p:txBody>
          <a:bodyPr>
            <a:noAutofit/>
          </a:bodyPr>
          <a:lstStyle/>
          <a:p>
            <a:pPr marL="509588" indent="-509588" fontAlgn="base" hangingPunct="0">
              <a:buNone/>
            </a:pPr>
            <a:r>
              <a:rPr lang="en-US" sz="2800" dirty="0"/>
              <a:t>1.	Consistency;</a:t>
            </a:r>
          </a:p>
          <a:p>
            <a:pPr marL="509588" indent="-509588" fontAlgn="base" hangingPunct="0">
              <a:buNone/>
            </a:pPr>
            <a:r>
              <a:rPr lang="en-US" sz="2800" dirty="0"/>
              <a:t>2.	Improvements;</a:t>
            </a:r>
          </a:p>
          <a:p>
            <a:pPr marL="509588" indent="-509588" fontAlgn="base" hangingPunct="0">
              <a:buNone/>
            </a:pPr>
            <a:r>
              <a:rPr lang="en-US" sz="2800" dirty="0"/>
              <a:t>3.	Site Suitability; </a:t>
            </a:r>
          </a:p>
          <a:p>
            <a:pPr marL="514350" indent="-514350" fontAlgn="base" hangingPunct="0">
              <a:buAutoNum type="arabicPeriod" startAt="4"/>
            </a:pPr>
            <a:r>
              <a:rPr lang="en-US" sz="2800" dirty="0"/>
              <a:t>Issuance Not Detrimental; and</a:t>
            </a:r>
          </a:p>
          <a:p>
            <a:pPr marL="514350" indent="-514350" fontAlgn="base" hangingPunct="0">
              <a:buAutoNum type="arabicPeriod" startAt="4"/>
            </a:pPr>
            <a:r>
              <a:rPr lang="en-US" sz="2800" dirty="0"/>
              <a:t> Effect on a Military Installation</a:t>
            </a:r>
          </a:p>
          <a:p>
            <a:pPr marL="0" indent="0" fontAlgn="base" hangingPunct="0">
              <a:buNone/>
            </a:pPr>
            <a:endParaRPr lang="en-US" sz="2800" dirty="0"/>
          </a:p>
          <a:p>
            <a:pPr marL="0" indent="0" fontAlgn="base" hangingPunct="0">
              <a:buNone/>
            </a:pPr>
            <a:r>
              <a:rPr lang="en-US" sz="2800" dirty="0"/>
              <a:t>Staff is able to make all the required findings, as detailed in the staff report on Page 6-7</a:t>
            </a:r>
          </a:p>
        </p:txBody>
      </p:sp>
    </p:spTree>
    <p:extLst>
      <p:ext uri="{BB962C8B-B14F-4D97-AF65-F5344CB8AC3E}">
        <p14:creationId xmlns:p14="http://schemas.microsoft.com/office/powerpoint/2010/main" val="12720914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924800" cy="792162"/>
          </a:xfrm>
        </p:spPr>
        <p:txBody>
          <a:bodyPr/>
          <a:lstStyle/>
          <a:p>
            <a:r>
              <a:rPr lang="en-US" dirty="0"/>
              <a:t>Possible Motion</a:t>
            </a:r>
          </a:p>
        </p:txBody>
      </p:sp>
      <p:sp>
        <p:nvSpPr>
          <p:cNvPr id="4" name="Content Placeholder 3"/>
          <p:cNvSpPr>
            <a:spLocks noGrp="1"/>
          </p:cNvSpPr>
          <p:nvPr>
            <p:ph idx="1"/>
          </p:nvPr>
        </p:nvSpPr>
        <p:spPr>
          <a:xfrm>
            <a:off x="228600" y="1066800"/>
            <a:ext cx="8534400" cy="4724400"/>
          </a:xfrm>
        </p:spPr>
        <p:txBody>
          <a:bodyPr>
            <a:normAutofit fontScale="92500"/>
          </a:bodyPr>
          <a:lstStyle/>
          <a:p>
            <a:pPr marL="0" indent="0">
              <a:lnSpc>
                <a:spcPct val="120000"/>
              </a:lnSpc>
              <a:buNone/>
            </a:pPr>
            <a:r>
              <a:rPr lang="en-US" dirty="0"/>
              <a:t>I move that after giving reasoned consideration to the information contained in the staff report and information received during the public hearing, the Washoe County Board of Adjustment approve with conditions Special Use Permit Case Number WSUP19-0022 for Christine Rosakranse, having made all five findings in accordance with Washoe County Code Section 110.810.30.</a:t>
            </a:r>
          </a:p>
        </p:txBody>
      </p:sp>
    </p:spTree>
    <p:extLst>
      <p:ext uri="{BB962C8B-B14F-4D97-AF65-F5344CB8AC3E}">
        <p14:creationId xmlns:p14="http://schemas.microsoft.com/office/powerpoint/2010/main" val="3855694812"/>
      </p:ext>
    </p:extLst>
  </p:cSld>
  <p:clrMapOvr>
    <a:masterClrMapping/>
  </p:clrMapOvr>
</p:sld>
</file>

<file path=ppt/theme/theme1.xml><?xml version="1.0" encoding="utf-8"?>
<a:theme xmlns:a="http://schemas.openxmlformats.org/drawingml/2006/main" name="PowerPoint_Template_2015">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3.xml><?xml version="1.0" encoding="utf-8"?>
<ct:contentTypeSchema xmlns:ct="http://schemas.microsoft.com/office/2006/metadata/contentType" xmlns:ma="http://schemas.microsoft.com/office/2006/metadata/properties/metaAttributes" ct:_="" ma:_="" ma:contentTypeName="Image" ma:contentTypeID="0x0101009148F5A04DDD49CBA7127AADA5FB792B00AADE34325A8B49CDA8BB4DB53328F21400246D64375472D84BA13220883A134206" ma:contentTypeVersion="1" ma:contentTypeDescription="Upload an image." ma:contentTypeScope="" ma:versionID="2e55dbcb3e0b3cd6523d10bed63eb2c6">
  <xsd:schema xmlns:xsd="http://www.w3.org/2001/XMLSchema" xmlns:xs="http://www.w3.org/2001/XMLSchema" xmlns:p="http://schemas.microsoft.com/office/2006/metadata/properties" xmlns:ns1="http://schemas.microsoft.com/sharepoint/v3" xmlns:ns2="CEA9126C-A9B1-4F4A-855C-DD0F845697D2" xmlns:ns3="http://schemas.microsoft.com/sharepoint/v3/fields" xmlns:ns4="a94d8b85-37e1-4d17-8d55-8b7d207932bb" targetNamespace="http://schemas.microsoft.com/office/2006/metadata/properties" ma:root="true" ma:fieldsID="ee4acf4b2b82c25fb306546ca24d2aa9" ns1:_="" ns2:_="" ns3:_="" ns4:_="">
    <xsd:import namespace="http://schemas.microsoft.com/sharepoint/v3"/>
    <xsd:import namespace="CEA9126C-A9B1-4F4A-855C-DD0F845697D2"/>
    <xsd:import namespace="http://schemas.microsoft.com/sharepoint/v3/fields"/>
    <xsd:import namespace="a94d8b85-37e1-4d17-8d55-8b7d207932bb"/>
    <xsd:element name="properties">
      <xsd:complexType>
        <xsd:sequence>
          <xsd:element name="documentManagement">
            <xsd:complexType>
              <xsd:all>
                <xsd:element ref="ns1:FileRef" minOccurs="0"/>
                <xsd:element ref="ns1:File_x0020_Type" minOccurs="0"/>
                <xsd:element ref="ns1:HTML_x0020_File_x0020_Type" minOccurs="0"/>
                <xsd:element ref="ns1:FSObjType" minOccurs="0"/>
                <xsd:element ref="ns2:ThumbnailExists" minOccurs="0"/>
                <xsd:element ref="ns2:PreviewExists" minOccurs="0"/>
                <xsd:element ref="ns2:ImageWidth" minOccurs="0"/>
                <xsd:element ref="ns2:ImageHeight" minOccurs="0"/>
                <xsd:element ref="ns2:ImageCreateDate" minOccurs="0"/>
                <xsd:element ref="ns3:wic_System_Copyright" minOccurs="0"/>
                <xsd:element ref="ns4:_dlc_DocId" minOccurs="0"/>
                <xsd:element ref="ns4:_dlc_DocIdUrl" minOccurs="0"/>
                <xsd:element ref="ns4:_dlc_DocIdPersistId" minOccurs="0"/>
                <xsd:element ref="ns1:PublishingStartDate" minOccurs="0"/>
                <xsd:element ref="ns1:PublishingExpiration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FileRef" ma:index="8" nillable="true" ma:displayName="URL Path" ma:hidden="true" ma:list="Docs" ma:internalName="FileRef" ma:readOnly="true" ma:showField="FullUrl">
      <xsd:simpleType>
        <xsd:restriction base="dms:Lookup"/>
      </xsd:simpleType>
    </xsd:element>
    <xsd:element name="File_x0020_Type" ma:index="9" nillable="true" ma:displayName="File Type" ma:hidden="true" ma:internalName="File_x0020_Type" ma:readOnly="true">
      <xsd:simpleType>
        <xsd:restriction base="dms:Text"/>
      </xsd:simpleType>
    </xsd:element>
    <xsd:element name="HTML_x0020_File_x0020_Type" ma:index="10" nillable="true" ma:displayName="HTML File Type" ma:hidden="true" ma:internalName="HTML_x0020_File_x0020_Type" ma:readOnly="true">
      <xsd:simpleType>
        <xsd:restriction base="dms:Text"/>
      </xsd:simpleType>
    </xsd:element>
    <xsd:element name="FSObjType" ma:index="11" nillable="true" ma:displayName="Item Type" ma:hidden="true" ma:list="Docs" ma:internalName="FSObjType" ma:readOnly="true" ma:showField="FSType">
      <xsd:simpleType>
        <xsd:restriction base="dms:Lookup"/>
      </xsd:simpleType>
    </xsd:element>
    <xsd:element name="PublishingStartDate" ma:index="30" nillable="true" ma:displayName="Scheduling Start Date" ma:description="" ma:hidden="true" ma:internalName="PublishingStartDate">
      <xsd:simpleType>
        <xsd:restriction base="dms:Unknown"/>
      </xsd:simpleType>
    </xsd:element>
    <xsd:element name="PublishingExpirationDate" ma:index="31" nillable="true" ma:displayName="Scheduling End Date" ma:description="" ma:hidden="true" ma:internalName="PublishingExpirationDat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CEA9126C-A9B1-4F4A-855C-DD0F845697D2" elementFormDefault="qualified">
    <xsd:import namespace="http://schemas.microsoft.com/office/2006/documentManagement/types"/>
    <xsd:import namespace="http://schemas.microsoft.com/office/infopath/2007/PartnerControls"/>
    <xsd:element name="ThumbnailExists" ma:index="18" nillable="true" ma:displayName="Thumbnail Exists" ma:default="FALSE" ma:hidden="true" ma:internalName="ThumbnailExists" ma:readOnly="true">
      <xsd:simpleType>
        <xsd:restriction base="dms:Boolean"/>
      </xsd:simpleType>
    </xsd:element>
    <xsd:element name="PreviewExists" ma:index="19" nillable="true" ma:displayName="Preview Exists" ma:default="FALSE" ma:hidden="true" ma:internalName="PreviewExists" ma:readOnly="true">
      <xsd:simpleType>
        <xsd:restriction base="dms:Boolean"/>
      </xsd:simpleType>
    </xsd:element>
    <xsd:element name="ImageWidth" ma:index="20" nillable="true" ma:displayName="Width" ma:internalName="ImageWidth" ma:readOnly="true">
      <xsd:simpleType>
        <xsd:restriction base="dms:Unknown"/>
      </xsd:simpleType>
    </xsd:element>
    <xsd:element name="ImageHeight" ma:index="22" nillable="true" ma:displayName="Height" ma:internalName="ImageHeight" ma:readOnly="true">
      <xsd:simpleType>
        <xsd:restriction base="dms:Unknown"/>
      </xsd:simpleType>
    </xsd:element>
    <xsd:element name="ImageCreateDate" ma:index="25" nillable="true" ma:displayName="Date Picture Taken" ma:format="DateTime" ma:hidden="true" ma:internalName="ImageCreateDat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fields" elementFormDefault="qualified">
    <xsd:import namespace="http://schemas.microsoft.com/office/2006/documentManagement/types"/>
    <xsd:import namespace="http://schemas.microsoft.com/office/infopath/2007/PartnerControls"/>
    <xsd:element name="wic_System_Copyright" ma:index="26" nillable="true" ma:displayName="Copyright" ma:internalName="wic_System_Copyright">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94d8b85-37e1-4d17-8d55-8b7d207932bb" elementFormDefault="qualified">
    <xsd:import namespace="http://schemas.microsoft.com/office/2006/documentManagement/types"/>
    <xsd:import namespace="http://schemas.microsoft.com/office/infopath/2007/PartnerControls"/>
    <xsd:element name="_dlc_DocId" ma:index="27" nillable="true" ma:displayName="Document ID Value" ma:description="The value of the document ID assigned to this item." ma:internalName="_dlc_DocId" ma:readOnly="true">
      <xsd:simpleType>
        <xsd:restriction base="dms:Text"/>
      </xsd:simpleType>
    </xsd:element>
    <xsd:element name="_dlc_DocIdUrl" ma:index="28"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29" nillable="true" ma:displayName="Persist ID" ma:description="Keep ID on add."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ma:index="24" ma:displayName="Author"/>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ma:index="23" ma:displayName="Comments"/>
        <xsd:element name="keywords" minOccurs="0" maxOccurs="1" type="xsd:string" ma:index="14" ma:displayName="Keywords"/>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p:properties xmlns:p="http://schemas.microsoft.com/office/2006/metadata/properties" xmlns:xsi="http://www.w3.org/2001/XMLSchema-instance" xmlns:pc="http://schemas.microsoft.com/office/infopath/2007/PartnerControls">
  <documentManagement>
    <ImageCreateDate xmlns="CEA9126C-A9B1-4F4A-855C-DD0F845697D2" xsi:nil="true"/>
    <PublishingExpirationDate xmlns="http://schemas.microsoft.com/sharepoint/v3" xsi:nil="true"/>
    <PublishingStartDate xmlns="http://schemas.microsoft.com/sharepoint/v3" xsi:nil="true"/>
    <wic_System_Copyright xmlns="http://schemas.microsoft.com/sharepoint/v3/fields" xsi:nil="true"/>
    <_dlc_DocId xmlns="a94d8b85-37e1-4d17-8d55-8b7d207932bb">NMS6VZY55J2Y-1680097669-6</_dlc_DocId>
    <_dlc_DocIdUrl xmlns="a94d8b85-37e1-4d17-8d55-8b7d207932bb">
      <Url>http://intranet.washoecounty.us/logostemplates/_layouts/15/DocIdRedir.aspx?ID=NMS6VZY55J2Y-1680097669-6</Url>
      <Description>NMS6VZY55J2Y-1680097669-6</Description>
    </_dlc_DocIdUrl>
  </documentManagement>
</p:properties>
</file>

<file path=customXml/itemProps1.xml><?xml version="1.0" encoding="utf-8"?>
<ds:datastoreItem xmlns:ds="http://schemas.openxmlformats.org/officeDocument/2006/customXml" ds:itemID="{A7BC16CB-1CBD-402F-9378-5075DDBF9554}">
  <ds:schemaRefs>
    <ds:schemaRef ds:uri="http://schemas.microsoft.com/sharepoint/v3/contenttype/forms"/>
  </ds:schemaRefs>
</ds:datastoreItem>
</file>

<file path=customXml/itemProps2.xml><?xml version="1.0" encoding="utf-8"?>
<ds:datastoreItem xmlns:ds="http://schemas.openxmlformats.org/officeDocument/2006/customXml" ds:itemID="{BDC64AFA-9D40-4A59-8DD4-92F485636619}">
  <ds:schemaRefs>
    <ds:schemaRef ds:uri="http://schemas.microsoft.com/sharepoint/events"/>
  </ds:schemaRefs>
</ds:datastoreItem>
</file>

<file path=customXml/itemProps3.xml><?xml version="1.0" encoding="utf-8"?>
<ds:datastoreItem xmlns:ds="http://schemas.openxmlformats.org/officeDocument/2006/customXml" ds:itemID="{02D88A89-A1D7-4D40-B75F-CA47FF340AB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CEA9126C-A9B1-4F4A-855C-DD0F845697D2"/>
    <ds:schemaRef ds:uri="http://schemas.microsoft.com/sharepoint/v3/fields"/>
    <ds:schemaRef ds:uri="a94d8b85-37e1-4d17-8d55-8b7d207932b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4.xml><?xml version="1.0" encoding="utf-8"?>
<ds:datastoreItem xmlns:ds="http://schemas.openxmlformats.org/officeDocument/2006/customXml" ds:itemID="{2200D7ED-6620-45A0-9F13-862FEFE886A3}">
  <ds:schemaRefs>
    <ds:schemaRef ds:uri="http://schemas.microsoft.com/office/2006/metadata/properties"/>
    <ds:schemaRef ds:uri="http://schemas.microsoft.com/sharepoint/v3"/>
    <ds:schemaRef ds:uri="http://purl.org/dc/terms/"/>
    <ds:schemaRef ds:uri="http://schemas.microsoft.com/office/2006/documentManagement/types"/>
    <ds:schemaRef ds:uri="http://purl.org/dc/dcmitype/"/>
    <ds:schemaRef ds:uri="http://schemas.microsoft.com/office/infopath/2007/PartnerControls"/>
    <ds:schemaRef ds:uri="http://schemas.openxmlformats.org/package/2006/metadata/core-properties"/>
    <ds:schemaRef ds:uri="a94d8b85-37e1-4d17-8d55-8b7d207932bb"/>
    <ds:schemaRef ds:uri="http://purl.org/dc/elements/1.1/"/>
    <ds:schemaRef ds:uri="http://schemas.microsoft.com/sharepoint/v3/fields"/>
    <ds:schemaRef ds:uri="CEA9126C-A9B1-4F4A-855C-DD0F845697D2"/>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PowerPoint_Template_2015</Template>
  <TotalTime>2624</TotalTime>
  <Words>323</Words>
  <Application>Microsoft Office PowerPoint</Application>
  <PresentationFormat>On-screen Show (4:3)</PresentationFormat>
  <Paragraphs>32</Paragraphs>
  <Slides>11</Slides>
  <Notes>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PowerPoint_Template_2015</vt:lpstr>
      <vt:lpstr>WSUP19-0022 Rosakranse Wall </vt:lpstr>
      <vt:lpstr>Request</vt:lpstr>
      <vt:lpstr>PowerPoint Presentation</vt:lpstr>
      <vt:lpstr>Background</vt:lpstr>
      <vt:lpstr>Analysis</vt:lpstr>
      <vt:lpstr>Site Layout</vt:lpstr>
      <vt:lpstr>Analysis</vt:lpstr>
      <vt:lpstr>Public Notice &amp; CAB</vt:lpstr>
      <vt:lpstr>Reviewing Agencies</vt:lpstr>
      <vt:lpstr>Special Us Permit Findings</vt:lpstr>
      <vt:lpstr>Possible Motion</vt:lpstr>
    </vt:vector>
  </TitlesOfParts>
  <Company>Washoe County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dc:title>
  <dc:creator>mkramer</dc:creator>
  <cp:keywords>Powerpoint, Power Point, ppt</cp:keywords>
  <cp:lastModifiedBy>donna fagan</cp:lastModifiedBy>
  <cp:revision>113</cp:revision>
  <cp:lastPrinted>2018-09-05T18:37:41Z</cp:lastPrinted>
  <dcterms:created xsi:type="dcterms:W3CDTF">2015-09-25T21:46:02Z</dcterms:created>
  <dcterms:modified xsi:type="dcterms:W3CDTF">2019-12-05T19:53:37Z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0x0101009148F5A04DDD49CBA7127AADA5FB792B00AADE34325A8B49CDA8BB4DB53328F21400246D64375472D84BA13220883A134206</vt:lpwstr>
  </property>
  <property fmtid="{D5CDD505-2E9C-101B-9397-08002B2CF9AE}" pid="3" name="_dlc_DocIdItemGuid">
    <vt:lpwstr>baf4cdfa-0915-4212-a058-608c58f70eeb</vt:lpwstr>
  </property>
</Properties>
</file>