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0"/>
  </p:notesMasterIdLst>
  <p:sldIdLst>
    <p:sldId id="274" r:id="rId6"/>
    <p:sldId id="275" r:id="rId7"/>
    <p:sldId id="276" r:id="rId8"/>
    <p:sldId id="277" r:id="rId9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4"/>
    <a:srgbClr val="BCBEC0"/>
    <a:srgbClr val="E6E7E8"/>
    <a:srgbClr val="006325"/>
    <a:srgbClr val="FFD45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2448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E55A0-88DB-44F8-9E71-882C6BFF5295}" type="datetimeFigureOut">
              <a:rPr lang="en-US" smtClean="0"/>
              <a:t>04/05/2018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C3CB-48A2-4C6E-9D8D-9C534A31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8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8275320" y="61722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D79E14-A5CB-4B11-98BD-C2699C7313C6}" type="slidenum">
              <a:rPr lang="en-US" sz="1600" smtClean="0">
                <a:solidFill>
                  <a:schemeClr val="bg1"/>
                </a:solidFill>
              </a:rPr>
              <a:pPr/>
              <a:t>‹#›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038601"/>
          </a:xfrm>
        </p:spPr>
        <p:txBody>
          <a:bodyPr/>
          <a:lstStyle>
            <a:lvl1pPr>
              <a:buFont typeface="Wingdings" pitchFamily="2" charset="2"/>
              <a:buChar char="§"/>
              <a:defRPr b="1"/>
            </a:lvl1pPr>
            <a:lvl2pPr>
              <a:defRPr sz="3200"/>
            </a:lvl2pPr>
            <a:lvl3pPr>
              <a:buFont typeface="Wingdings" pitchFamily="2" charset="2"/>
              <a:buChar char="§"/>
              <a:defRPr sz="2800"/>
            </a:lvl3pPr>
            <a:lvl4pPr>
              <a:defRPr sz="24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219200" y="76200"/>
            <a:ext cx="8229600" cy="79216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algn="l"/>
            <a:r>
              <a:rPr lang="en-US" dirty="0" smtClean="0">
                <a:solidFill>
                  <a:srgbClr val="0054A4"/>
                </a:solidFill>
              </a:rPr>
              <a:t>Template for pages 1-9</a:t>
            </a:r>
            <a:endParaRPr lang="en-US" dirty="0">
              <a:solidFill>
                <a:srgbClr val="0054A4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284464" y="6172200"/>
            <a:ext cx="48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D79E14-A5CB-4B11-98BD-C2699C7313C6}" type="slidenum">
              <a:rPr lang="en-US" sz="1600" smtClean="0">
                <a:solidFill>
                  <a:schemeClr val="bg1"/>
                </a:solidFill>
              </a:rPr>
              <a:pPr/>
              <a:t>‹#›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038601"/>
          </a:xfrm>
        </p:spPr>
        <p:txBody>
          <a:bodyPr/>
          <a:lstStyle>
            <a:lvl1pPr>
              <a:buFont typeface="Wingdings" pitchFamily="2" charset="2"/>
              <a:buChar char="§"/>
              <a:defRPr b="1"/>
            </a:lvl1pPr>
            <a:lvl2pPr>
              <a:defRPr sz="3200"/>
            </a:lvl2pPr>
            <a:lvl3pPr>
              <a:buFont typeface="Wingdings" pitchFamily="2" charset="2"/>
              <a:buChar char="§"/>
              <a:defRPr sz="2800"/>
            </a:lvl3pPr>
            <a:lvl4pPr>
              <a:defRPr sz="24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219200" y="76200"/>
            <a:ext cx="8229600" cy="792162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 smtClean="0">
                <a:solidFill>
                  <a:srgbClr val="0054A4"/>
                </a:solidFill>
              </a:rPr>
              <a:t>Template for pages 10 and up</a:t>
            </a:r>
            <a:endParaRPr lang="en-US" dirty="0">
              <a:solidFill>
                <a:srgbClr val="0054A4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8211312" y="6172200"/>
            <a:ext cx="48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D79E14-A5CB-4B11-98BD-C2699C7313C6}" type="slidenum">
              <a:rPr lang="en-US" sz="1600" smtClean="0">
                <a:solidFill>
                  <a:schemeClr val="bg1"/>
                </a:solidFill>
              </a:rPr>
              <a:pPr/>
              <a:t>‹#›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" name="Picture 1" descr="wc_strat_powerpoint-r1-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1524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WADMIN18-0002 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980824"/>
            <a:ext cx="3124200" cy="3736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3200" b="1" dirty="0" smtClean="0"/>
              <a:t>Friday, August 10 to Sunday August 12, 2018</a:t>
            </a:r>
          </a:p>
          <a:p>
            <a:pPr marL="342900" lvl="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3200" b="1" dirty="0" smtClean="0"/>
              <a:t>700 Tahoe Boulevard</a:t>
            </a:r>
          </a:p>
          <a:p>
            <a:pPr marL="342900" lvl="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3200" b="1" dirty="0" smtClean="0"/>
              <a:t>Preston Field 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30" y="2362200"/>
            <a:ext cx="5035988" cy="335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753" y="1219200"/>
            <a:ext cx="8160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Incline Fine Arts Festival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3593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39624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Fifth year of event</a:t>
            </a:r>
          </a:p>
          <a:p>
            <a:r>
              <a:rPr lang="en-US" dirty="0" smtClean="0"/>
              <a:t>22+ vendors</a:t>
            </a:r>
          </a:p>
          <a:p>
            <a:r>
              <a:rPr lang="en-US" dirty="0" smtClean="0"/>
              <a:t>Approximately </a:t>
            </a:r>
            <a:r>
              <a:rPr lang="en-US" dirty="0"/>
              <a:t>5</a:t>
            </a:r>
            <a:r>
              <a:rPr lang="en-US" dirty="0" smtClean="0"/>
              <a:t>00 people per day</a:t>
            </a:r>
          </a:p>
          <a:p>
            <a:r>
              <a:rPr lang="en-US" dirty="0" smtClean="0"/>
              <a:t>No amplified sound</a:t>
            </a:r>
          </a:p>
          <a:p>
            <a:r>
              <a:rPr lang="en-US" dirty="0" smtClean="0"/>
              <a:t>No lighting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76200"/>
            <a:ext cx="7620000" cy="792162"/>
          </a:xfrm>
        </p:spPr>
        <p:txBody>
          <a:bodyPr/>
          <a:lstStyle/>
          <a:p>
            <a:r>
              <a:rPr lang="en-US" dirty="0" smtClean="0"/>
              <a:t>WADMIN18-0002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733800"/>
            <a:ext cx="3135669" cy="240792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143000"/>
            <a:ext cx="348996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6709" y="3962400"/>
            <a:ext cx="1497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2014 Incline Arts Festival at Preston 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287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Parking and Traffic Plan</a:t>
            </a:r>
          </a:p>
          <a:p>
            <a:r>
              <a:rPr lang="en-US" dirty="0" smtClean="0"/>
              <a:t>NDOT permits</a:t>
            </a:r>
          </a:p>
          <a:p>
            <a:r>
              <a:rPr lang="en-US" dirty="0" smtClean="0"/>
              <a:t>Attendance counts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76200"/>
            <a:ext cx="7543800" cy="792162"/>
          </a:xfrm>
        </p:spPr>
        <p:txBody>
          <a:bodyPr/>
          <a:lstStyle/>
          <a:p>
            <a:r>
              <a:rPr lang="en-US" dirty="0" smtClean="0"/>
              <a:t>WADMIN18-0002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69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76200"/>
            <a:ext cx="7543800" cy="792162"/>
          </a:xfrm>
        </p:spPr>
        <p:txBody>
          <a:bodyPr/>
          <a:lstStyle/>
          <a:p>
            <a:r>
              <a:rPr lang="en-US" dirty="0" smtClean="0"/>
              <a:t>WADMIN18-0002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143000"/>
            <a:ext cx="8458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en-US" sz="2400" dirty="0"/>
              <a:t>I move </a:t>
            </a:r>
            <a:r>
              <a:rPr lang="en-US" sz="2400" dirty="0" smtClean="0"/>
              <a:t>that </a:t>
            </a:r>
            <a:r>
              <a:rPr lang="en-US" sz="2400" dirty="0"/>
              <a:t>after giving reasoned consideration to the information contained in the staff report, information received during the public hearing, and subject to the conditions contained as Attachment A in the staff report, the Board of Adjustment approve </a:t>
            </a:r>
            <a:r>
              <a:rPr lang="en-US" sz="2400" dirty="0" smtClean="0"/>
              <a:t>WADMIN18-0002 for </a:t>
            </a:r>
            <a:r>
              <a:rPr lang="en-US" sz="2400" dirty="0"/>
              <a:t>the Incline Village Fine Art Festival, having made all four findings in accordance with Washoe County Development Code Section 110.808.25:</a:t>
            </a:r>
            <a:r>
              <a:rPr lang="en-US" sz="2400" i="1" dirty="0"/>
              <a:t> </a:t>
            </a:r>
            <a:endParaRPr lang="en-US" sz="2400" dirty="0"/>
          </a:p>
          <a:p>
            <a:pPr hangingPunct="0"/>
            <a:r>
              <a:rPr lang="en-US" sz="2400" dirty="0" smtClean="0"/>
              <a:t>1</a:t>
            </a:r>
            <a:r>
              <a:rPr lang="en-US" sz="2400" smtClean="0"/>
              <a:t>.  </a:t>
            </a:r>
            <a:r>
              <a:rPr lang="en-US" sz="2400" u="sng" smtClean="0"/>
              <a:t>Consistency</a:t>
            </a:r>
            <a:endParaRPr lang="en-US" sz="2400" dirty="0"/>
          </a:p>
          <a:p>
            <a:pPr marL="342900" indent="-342900" hangingPunct="0">
              <a:buAutoNum type="arabicPeriod" startAt="2"/>
            </a:pPr>
            <a:r>
              <a:rPr lang="en-US" sz="2400" u="sng" dirty="0" smtClean="0"/>
              <a:t>Improvements</a:t>
            </a:r>
            <a:r>
              <a:rPr lang="en-US" sz="2400" dirty="0" smtClean="0"/>
              <a:t> </a:t>
            </a:r>
          </a:p>
          <a:p>
            <a:pPr marL="342900" indent="-342900" hangingPunct="0">
              <a:buAutoNum type="arabicPeriod" startAt="2"/>
            </a:pPr>
            <a:r>
              <a:rPr lang="en-US" sz="2400" u="sng" dirty="0" smtClean="0"/>
              <a:t>Site Suitability</a:t>
            </a:r>
            <a:r>
              <a:rPr lang="en-US" sz="2400" dirty="0" smtClean="0"/>
              <a:t> </a:t>
            </a:r>
          </a:p>
          <a:p>
            <a:pPr marL="342900" indent="-342900" hangingPunct="0">
              <a:buAutoNum type="arabicPeriod" startAt="2"/>
            </a:pPr>
            <a:r>
              <a:rPr lang="en-US" sz="2400" u="sng" dirty="0" smtClean="0"/>
              <a:t>Issuance </a:t>
            </a:r>
            <a:r>
              <a:rPr lang="en-US" sz="2400" u="sng" dirty="0"/>
              <a:t>Not </a:t>
            </a:r>
            <a:r>
              <a:rPr lang="en-US" sz="2400" u="sng" dirty="0" smtClean="0"/>
              <a:t>Detrimental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62677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Template_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246D64375472D84BA13220883A134206" ma:contentTypeVersion="1" ma:contentTypeDescription="Upload an image." ma:contentTypeScope="" ma:versionID="2e55dbcb3e0b3cd6523d10bed63eb2c6">
  <xsd:schema xmlns:xsd="http://www.w3.org/2001/XMLSchema" xmlns:xs="http://www.w3.org/2001/XMLSchema" xmlns:p="http://schemas.microsoft.com/office/2006/metadata/properties" xmlns:ns1="http://schemas.microsoft.com/sharepoint/v3" xmlns:ns2="CEA9126C-A9B1-4F4A-855C-DD0F845697D2" xmlns:ns3="http://schemas.microsoft.com/sharepoint/v3/fields" xmlns:ns4="a94d8b85-37e1-4d17-8d55-8b7d207932bb" targetNamespace="http://schemas.microsoft.com/office/2006/metadata/properties" ma:root="true" ma:fieldsID="ee4acf4b2b82c25fb306546ca24d2aa9" ns1:_="" ns2:_="" ns3:_="" ns4:_="">
    <xsd:import namespace="http://schemas.microsoft.com/sharepoint/v3"/>
    <xsd:import namespace="CEA9126C-A9B1-4F4A-855C-DD0F845697D2"/>
    <xsd:import namespace="http://schemas.microsoft.com/sharepoint/v3/fields"/>
    <xsd:import namespace="a94d8b85-37e1-4d17-8d55-8b7d207932b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30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31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A9126C-A9B1-4F4A-855C-DD0F845697D2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d8b85-37e1-4d17-8d55-8b7d207932bb" elementFormDefault="qualified">
    <xsd:import namespace="http://schemas.microsoft.com/office/2006/documentManagement/types"/>
    <xsd:import namespace="http://schemas.microsoft.com/office/infopath/2007/PartnerControls"/>
    <xsd:element name="_dlc_DocId" ma:index="2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EA9126C-A9B1-4F4A-855C-DD0F845697D2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a94d8b85-37e1-4d17-8d55-8b7d207932bb">NMS6VZY55J2Y-1680097669-6</_dlc_DocId>
    <_dlc_DocIdUrl xmlns="a94d8b85-37e1-4d17-8d55-8b7d207932bb">
      <Url>http://intranet.washoecounty.us/logostemplates/_layouts/15/DocIdRedir.aspx?ID=NMS6VZY55J2Y-1680097669-6</Url>
      <Description>NMS6VZY55J2Y-1680097669-6</Description>
    </_dlc_DocIdUrl>
  </documentManagement>
</p:properties>
</file>

<file path=customXml/itemProps1.xml><?xml version="1.0" encoding="utf-8"?>
<ds:datastoreItem xmlns:ds="http://schemas.openxmlformats.org/officeDocument/2006/customXml" ds:itemID="{A7BC16CB-1CBD-402F-9378-5075DDBF95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C64AFA-9D40-4A59-8DD4-92F48563661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2D88A89-A1D7-4D40-B75F-CA47FF340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A9126C-A9B1-4F4A-855C-DD0F845697D2"/>
    <ds:schemaRef ds:uri="http://schemas.microsoft.com/sharepoint/v3/fields"/>
    <ds:schemaRef ds:uri="a94d8b85-37e1-4d17-8d55-8b7d207932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200D7ED-6620-45A0-9F13-862FEFE886A3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a94d8b85-37e1-4d17-8d55-8b7d207932bb"/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sharepoint/v3/fields"/>
    <ds:schemaRef ds:uri="CEA9126C-A9B1-4F4A-855C-DD0F845697D2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PowerPoint_Template_2015</Template>
  <TotalTime>147</TotalTime>
  <Words>130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PowerPoint_Template_2015</vt:lpstr>
      <vt:lpstr>PowerPoint Presentation</vt:lpstr>
      <vt:lpstr>WADMIN18-0002</vt:lpstr>
      <vt:lpstr>WADMIN18-0002</vt:lpstr>
      <vt:lpstr>WADMIN18-0002</vt:lpstr>
    </vt:vector>
  </TitlesOfParts>
  <Company>Washoe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mkramer</dc:creator>
  <cp:keywords>Powerpoint, Power Point, ppt</cp:keywords>
  <cp:lastModifiedBy>donna fagan</cp:lastModifiedBy>
  <cp:revision>20</cp:revision>
  <cp:lastPrinted>2014-10-07T22:54:33Z</cp:lastPrinted>
  <dcterms:created xsi:type="dcterms:W3CDTF">2015-09-25T21:46:02Z</dcterms:created>
  <dcterms:modified xsi:type="dcterms:W3CDTF">2018-04-05T16:32:44Z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0x0101009148F5A04DDD49CBA7127AADA5FB792B00AADE34325A8B49CDA8BB4DB53328F21400246D64375472D84BA13220883A134206</vt:lpwstr>
  </property>
  <property fmtid="{D5CDD505-2E9C-101B-9397-08002B2CF9AE}" pid="3" name="_dlc_DocIdItemGuid">
    <vt:lpwstr>baf4cdfa-0915-4212-a058-608c58f70eeb</vt:lpwstr>
  </property>
</Properties>
</file>