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9" r:id="rId7"/>
    <p:sldId id="260" r:id="rId8"/>
    <p:sldId id="261" r:id="rId9"/>
    <p:sldId id="266" r:id="rId10"/>
    <p:sldId id="262" r:id="rId11"/>
    <p:sldId id="265" r:id="rId12"/>
    <p:sldId id="263" r:id="rId13"/>
    <p:sldId id="276" r:id="rId14"/>
    <p:sldId id="272" r:id="rId15"/>
    <p:sldId id="267" r:id="rId16"/>
    <p:sldId id="271" r:id="rId17"/>
    <p:sldId id="270" r:id="rId18"/>
    <p:sldId id="269" r:id="rId19"/>
    <p:sldId id="277" r:id="rId20"/>
    <p:sldId id="273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Brooke" initials="HB" lastIdx="1" clrIdx="0">
    <p:extLst>
      <p:ext uri="{19B8F6BF-5375-455C-9EA6-DF929625EA0E}">
        <p15:presenceInfo xmlns:p15="http://schemas.microsoft.com/office/powerpoint/2012/main" userId="S::BHoward@washoecounty.us::cbc49f77-47c1-401e-8224-a41aa182a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91ED0-A7B2-4C4A-BC53-8332C2CC8557}" v="7" dt="2020-05-18T22:29:57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58395" autoAdjust="0"/>
  </p:normalViewPr>
  <p:slideViewPr>
    <p:cSldViewPr snapToGrid="0">
      <p:cViewPr varScale="1">
        <p:scale>
          <a:sx n="72" d="100"/>
          <a:sy n="7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D77D-1421-4B08-8C25-98D2358F54D1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0342-BC5A-4DB5-B0DF-1751113C9B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3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2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68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2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9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6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9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4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9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2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0342-BC5A-4DB5-B0DF-1751113C9B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3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59F3-4563-4BB8-AA06-7ED49BFD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D5F9A-2834-47C1-8E60-E797BDAD4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4D3C-483B-4EB8-AB40-F7EE9A3C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3039-265D-47D2-A82F-ED4E7731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2B09-39A1-4064-9B46-E541CA51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F98D-D4FF-4150-945D-810556B5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C7327-2F54-4E16-BF83-AF274F719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1189-8977-47E8-AFB3-C76F065A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E2DC-4A54-4B63-A965-D7D8D83F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CA8D-E43D-4756-833C-A491729C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5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D86DF-363C-406A-8191-01CE87EAD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0D17-D775-4CB2-9E41-4E502A438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B94E6-E3E4-48F7-B9E8-30D5EEC0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1CB3-5ABB-4D9B-BF0C-09CBFA9B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1AA9-712E-4E8D-ABDD-494A59CA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9CE9-8421-4393-B196-7B063662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629A-A3C9-4EB1-A0A8-16D8E4DD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A7F6-74DE-4FFF-AFB8-D4E5E4B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9BF6-EDB1-4520-AF3C-70FDB2F7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459F-514C-4308-BBA8-4793DF68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8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19DC-661E-4392-BE8D-FFC3394E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F56E-9207-47CF-9373-3ADD824A1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D132-8E4F-45B6-BA46-82FC2497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AB5A-816F-40E7-867F-9E1C6DF2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A8C1-4461-4AA0-AF5F-09CAF8A2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4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C29E-C617-4B99-9F62-70699FA2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2316-446D-40E6-8D34-8C54A3955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F7C6-05DD-438C-AE66-EDABB8FE4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D5462-419A-4447-9398-C6FA8F3E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B47AB-B0AB-4C4B-871F-5E2A6A71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BD742-4BB9-4BD6-8A10-9E96A994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96A8-BA30-48E7-9E5B-2BE214B2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EBC7B-43BE-4389-B43D-B5768855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B493D-BB16-4281-84FF-643746606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2113F-FC7F-4638-A45C-1D17F211E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9A3D1-88F0-4F3C-B36C-3B882F382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94450-94F6-498A-AEA9-8090C921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4AAB-C986-4CD6-A03F-A34FDE58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69E5-E529-4FE1-BD4D-A214DB25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B598-B4FD-49AB-A1F9-EB98785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2D7BF-47AB-4549-A522-920F584D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8D152-8FCB-4217-8964-C8BD762F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AF6A4-586E-453D-BCBA-85991F58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DEE32-0255-4FC4-9BB6-8AC09946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CB3ED-DD24-48AF-85A4-452530DB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7080B-CC08-4B89-83A2-CE459072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7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4A75-3949-4771-935C-3A061C64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4001-E438-45F3-8DD4-7A653E15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77D8-4F72-4A07-90AC-FE48ACD4F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92FBF-A65B-4F77-9828-C78FB078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0D556-DE91-49C8-B71C-945E163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0DBB4-F691-4D72-A229-96B3BF88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ED41-88E6-4F64-B630-33A8F884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64C12-F4EE-4B19-A216-871FE5AB3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B9F28-3EF6-41BA-87F7-AB53D61C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71BC3-F84C-4C09-B08C-3125DDB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D25B8-264C-4214-BE7A-0852B35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D7DF8-C230-4878-973A-AB10A9CB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96CC9D-AAF1-4A16-BC90-00C231A5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BE3F-F695-4C83-B168-89EDB820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8C6E5-F5DC-4B2F-AE02-12211FEB5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2F24-8E15-49C6-B28F-9E237CC370D8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537BF-7A42-4563-9290-C7BE1C74E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EAA8-2226-446E-A6C6-3250C4DEA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67E4-9232-468E-9C2E-D434605A9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13963-8C91-4764-B917-A730CC1AA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 r="9089" b="117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77DF8-9946-4639-950B-D7817DB9D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08668"/>
            <a:ext cx="4023359" cy="58629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Sheriff Darin Balaam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51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C48E04-EC68-490D-A10D-D8BBE542D2A2}"/>
              </a:ext>
            </a:extLst>
          </p:cNvPr>
          <p:cNvSpPr/>
          <p:nvPr/>
        </p:nvSpPr>
        <p:spPr>
          <a:xfrm>
            <a:off x="534390" y="2785075"/>
            <a:ext cx="1088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B9C0AF">
                    <a:lumMod val="20000"/>
                    <a:lumOff val="80000"/>
                  </a:srgbClr>
                </a:solidFill>
                <a:latin typeface="Verdana" panose="020B0604030504040204" pitchFamily="34" charset="0"/>
              </a:rPr>
              <a:t>#8 Overall Recommendations </a:t>
            </a:r>
            <a:endParaRPr lang="en-US" sz="4800" dirty="0">
              <a:solidFill>
                <a:srgbClr val="FFFFCC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BEEED-2822-4D74-8522-B5E3DAED3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7" r="9317" b="3"/>
          <a:stretch/>
        </p:blipFill>
        <p:spPr>
          <a:xfrm>
            <a:off x="293885" y="3830063"/>
            <a:ext cx="3446843" cy="250766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4577F57-AFB7-4F6B-91A5-54A74967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" r="-3" b="59729"/>
          <a:stretch/>
        </p:blipFill>
        <p:spPr bwMode="auto">
          <a:xfrm>
            <a:off x="6483097" y="299363"/>
            <a:ext cx="5665361" cy="23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F2E0F-DDD5-432E-9B69-0BA702E4E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82" y="277137"/>
            <a:ext cx="1523765" cy="2204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EFF6E-C754-4824-AE8D-775006F40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765" y="3585399"/>
            <a:ext cx="2846311" cy="29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CEFBB-55BB-4FF0-BFB2-5BF70BF2C3A9}"/>
              </a:ext>
            </a:extLst>
          </p:cNvPr>
          <p:cNvSpPr txBox="1"/>
          <p:nvPr/>
        </p:nvSpPr>
        <p:spPr>
          <a:xfrm>
            <a:off x="2324100" y="1899621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dirty="0">
                <a:solidFill>
                  <a:schemeClr val="bg1"/>
                </a:solidFill>
                <a:latin typeface="Verdana" panose="020B0604030504040204" pitchFamily="34" charset="0"/>
              </a:rPr>
              <a:t> Questions? </a:t>
            </a:r>
          </a:p>
        </p:txBody>
      </p:sp>
    </p:spTree>
    <p:extLst>
      <p:ext uri="{BB962C8B-B14F-4D97-AF65-F5344CB8AC3E}">
        <p14:creationId xmlns:p14="http://schemas.microsoft.com/office/powerpoint/2010/main" val="9608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46442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69CE37F-9FAE-49F9-93A2-DE86B68B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7F27D-4006-48DB-ACA2-4016B7D0D120}"/>
              </a:ext>
            </a:extLst>
          </p:cNvPr>
          <p:cNvSpPr/>
          <p:nvPr/>
        </p:nvSpPr>
        <p:spPr>
          <a:xfrm>
            <a:off x="1200374" y="1394800"/>
            <a:ext cx="85344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Annual Report</a:t>
            </a: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Daily Population – 1,086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-4.40% decrease from 2018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Length of Stay – 15 Days </a:t>
            </a:r>
          </a:p>
          <a:p>
            <a:pPr marL="1028700" lvl="1" indent="-571500" eaLnBrk="0" fontAlgn="base" hangingPunct="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0.13% increase from 2018</a:t>
            </a:r>
          </a:p>
          <a:p>
            <a:pPr marL="1028700" lvl="1" indent="-571500" eaLnBrk="0" fontAlgn="base" hangingPunct="0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Bookings – 19,833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-5.21% decrease from 2018 </a:t>
            </a:r>
          </a:p>
          <a:p>
            <a:pPr eaLnBrk="0" fontAlgn="base" hangingPunct="0"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C43B400-AD48-48A8-8F2F-49E4512AF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AC190-F34B-49F8-8DCB-79743FE90934}"/>
              </a:ext>
            </a:extLst>
          </p:cNvPr>
          <p:cNvSpPr/>
          <p:nvPr/>
        </p:nvSpPr>
        <p:spPr>
          <a:xfrm>
            <a:off x="779370" y="1994679"/>
            <a:ext cx="86868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In-Custody Deaths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10, 2019 – 1125hrs  Reed, Morris 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– Asphyxiation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12, 2019 – 2056hrs   Ogg, Dennis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– Asphyxiation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12, 2019 – 1147hrs  Recob, Chad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– Blunt Force Trauma (Jumped from Top Tier)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20, 2019 – 1437hrs Wilber, Brian 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Causes – Internal GI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178FFBA-8D12-4ED4-8F34-320C4770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828EE-E280-4583-A311-740EEEA01FC5}"/>
              </a:ext>
            </a:extLst>
          </p:cNvPr>
          <p:cNvSpPr/>
          <p:nvPr/>
        </p:nvSpPr>
        <p:spPr>
          <a:xfrm>
            <a:off x="947712" y="1381966"/>
            <a:ext cx="8153400" cy="6924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January – April 2020</a:t>
            </a:r>
          </a:p>
          <a:p>
            <a:pPr eaLnBrk="0" fontAlgn="base" hangingPunct="0"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Daily Population (Avg to date 1022)</a:t>
            </a:r>
          </a:p>
          <a:p>
            <a:pPr lvl="2"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 February   March		April</a:t>
            </a:r>
          </a:p>
          <a:p>
            <a:pPr lvl="2"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1058	         1071	 1015		796</a:t>
            </a:r>
          </a:p>
          <a:p>
            <a:pPr marL="457200" indent="-457200" eaLnBrk="0" fontAlgn="base" hangingPunct="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Length of Stay  </a:t>
            </a:r>
          </a:p>
          <a:p>
            <a:pPr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January  February   March		April</a:t>
            </a:r>
          </a:p>
          <a:p>
            <a:pPr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15.2	        14.9	 12.4		17.9</a:t>
            </a:r>
          </a:p>
          <a:p>
            <a:pPr marL="457200" indent="-457200" eaLnBrk="0" fontAlgn="base" hangingPunct="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Bookings  </a:t>
            </a:r>
          </a:p>
          <a:p>
            <a:pPr lvl="2"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 February   March		April</a:t>
            </a:r>
          </a:p>
          <a:p>
            <a:pPr eaLnBrk="0" fontAlgn="base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1600	       1493	 1128	           683</a:t>
            </a: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5198322-8242-4FA0-B0BB-59D954DE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3E643-EBD2-452E-88D9-5E83B41D1719}"/>
              </a:ext>
            </a:extLst>
          </p:cNvPr>
          <p:cNvSpPr/>
          <p:nvPr/>
        </p:nvSpPr>
        <p:spPr>
          <a:xfrm>
            <a:off x="368136" y="1990105"/>
            <a:ext cx="11497550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Precautions at the Washoe County Jail </a:t>
            </a: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Single Point Entry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Medical Screening of Staff and Guest(s) at WCSO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Shoe disinfection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Inmate Medical (COVID) Screening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Intake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High Risk Population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Isolation/Quarantine Unit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HEPA Filtration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Protection of General Population </a:t>
            </a: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5198322-8242-4FA0-B0BB-59D954DE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74" y="688490"/>
            <a:ext cx="97912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B9C0A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Washoe County Sheriff’s Office Detention Facility Update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3E643-EBD2-452E-88D9-5E83B41D1719}"/>
              </a:ext>
            </a:extLst>
          </p:cNvPr>
          <p:cNvSpPr/>
          <p:nvPr/>
        </p:nvSpPr>
        <p:spPr>
          <a:xfrm>
            <a:off x="368136" y="1990105"/>
            <a:ext cx="114975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Precautions at the Washoe County Jail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</a:rPr>
              <a:t>Inmate Services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Free emails, phone call, iWeb Visits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Inmate medical assessment fee waived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Opened area control 4 laundry to eliminate cross contaminations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Continued coordination with Court Administrators in regards to video hearings and appearances</a:t>
            </a:r>
          </a:p>
          <a:p>
            <a:pPr eaLnBrk="0" fontAlgn="base" hangingPunct="0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defRPr/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30306"/>
            <a:ext cx="6010224" cy="5723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8F0D43-D770-49D6-A862-2E9D6E79B9D7}"/>
              </a:ext>
            </a:extLst>
          </p:cNvPr>
          <p:cNvSpPr txBox="1"/>
          <p:nvPr/>
        </p:nvSpPr>
        <p:spPr>
          <a:xfrm>
            <a:off x="2324100" y="1985682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dirty="0">
                <a:solidFill>
                  <a:schemeClr val="bg1"/>
                </a:solidFill>
                <a:latin typeface="Verdana" panose="020B0604030504040204" pitchFamily="34" charset="0"/>
              </a:rPr>
              <a:t> Questions? </a:t>
            </a:r>
          </a:p>
        </p:txBody>
      </p:sp>
    </p:spTree>
    <p:extLst>
      <p:ext uri="{BB962C8B-B14F-4D97-AF65-F5344CB8AC3E}">
        <p14:creationId xmlns:p14="http://schemas.microsoft.com/office/powerpoint/2010/main" val="16772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38C1B4-E1C8-4AC3-9B7E-331036BE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Crime Lab Study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A3D7CA-ABB9-4634-A8E5-782D5AE8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630" y="307731"/>
            <a:ext cx="265842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671429"/>
            <a:ext cx="3433324" cy="32702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26C4697-B4F9-4CB4-AC7A-088F699A5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351" y="330045"/>
            <a:ext cx="2258664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77671-41A8-416A-8BE9-97CCF9121DEB}"/>
              </a:ext>
            </a:extLst>
          </p:cNvPr>
          <p:cNvSpPr txBox="1"/>
          <p:nvPr/>
        </p:nvSpPr>
        <p:spPr>
          <a:xfrm>
            <a:off x="2247900" y="1238026"/>
            <a:ext cx="7696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schemeClr val="bg1"/>
                </a:solidFill>
                <a:latin typeface="Verdana" panose="020B0604030504040204" pitchFamily="34" charset="0"/>
              </a:rPr>
              <a:t>#</a:t>
            </a:r>
            <a:r>
              <a:rPr lang="en-US" sz="8000" b="1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US" sz="8000" dirty="0">
                <a:solidFill>
                  <a:schemeClr val="bg1"/>
                </a:solidFill>
                <a:latin typeface="Verdana" panose="020B0604030504040204" pitchFamily="34" charset="0"/>
              </a:rPr>
              <a:t> Eliminate Subsidy of Reno Services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625F8-6490-43F7-A279-5A08CD295974}"/>
              </a:ext>
            </a:extLst>
          </p:cNvPr>
          <p:cNvSpPr txBox="1"/>
          <p:nvPr/>
        </p:nvSpPr>
        <p:spPr>
          <a:xfrm>
            <a:off x="1468867" y="1378663"/>
            <a:ext cx="92542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schemeClr val="bg1"/>
                </a:solidFill>
                <a:latin typeface="Verdana"/>
              </a:rPr>
              <a:t>#</a:t>
            </a:r>
            <a:r>
              <a:rPr lang="en-US" sz="8000" b="1" dirty="0">
                <a:solidFill>
                  <a:schemeClr val="bg1"/>
                </a:solidFill>
                <a:latin typeface="Verdana"/>
              </a:rPr>
              <a:t>2</a:t>
            </a:r>
            <a:r>
              <a:rPr lang="en-US" sz="8000" dirty="0">
                <a:solidFill>
                  <a:schemeClr val="bg1"/>
                </a:solidFill>
                <a:latin typeface="Verdana"/>
              </a:rPr>
              <a:t> Eliminate Subsidy of Sparks Services</a:t>
            </a:r>
            <a:endParaRPr lang="en-US" sz="8000" dirty="0">
              <a:solidFill>
                <a:schemeClr val="bg1"/>
              </a:solidFill>
              <a:latin typeface="Verdana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9D374-2E90-4EF7-B269-07E279E61136}"/>
              </a:ext>
            </a:extLst>
          </p:cNvPr>
          <p:cNvSpPr/>
          <p:nvPr/>
        </p:nvSpPr>
        <p:spPr>
          <a:xfrm>
            <a:off x="1095935" y="1536174"/>
            <a:ext cx="100001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Verdana" panose="020B0604030504040204" pitchFamily="34" charset="0"/>
              </a:rPr>
              <a:t>#3 </a:t>
            </a:r>
            <a:r>
              <a:rPr lang="en-US" sz="8000" dirty="0">
                <a:solidFill>
                  <a:schemeClr val="bg1"/>
                </a:solidFill>
                <a:latin typeface="Verdana" panose="020B0604030504040204" pitchFamily="34" charset="0"/>
              </a:rPr>
              <a:t>Reduce County Subsidy of Non-Contract Agencies</a:t>
            </a:r>
          </a:p>
        </p:txBody>
      </p:sp>
    </p:spTree>
    <p:extLst>
      <p:ext uri="{BB962C8B-B14F-4D97-AF65-F5344CB8AC3E}">
        <p14:creationId xmlns:p14="http://schemas.microsoft.com/office/powerpoint/2010/main" val="23925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AA6FF-8BD5-43C5-A172-B3587AE8EDE4}"/>
              </a:ext>
            </a:extLst>
          </p:cNvPr>
          <p:cNvSpPr txBox="1"/>
          <p:nvPr/>
        </p:nvSpPr>
        <p:spPr>
          <a:xfrm>
            <a:off x="733313" y="1391322"/>
            <a:ext cx="1072537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Verdana" panose="020B0604030504040204" pitchFamily="34" charset="0"/>
              </a:rPr>
              <a:t> #4 </a:t>
            </a:r>
            <a:r>
              <a:rPr lang="en-US" sz="8000" dirty="0">
                <a:solidFill>
                  <a:schemeClr val="bg1"/>
                </a:solidFill>
                <a:latin typeface="Verdana" panose="020B0604030504040204" pitchFamily="34" charset="0"/>
              </a:rPr>
              <a:t>Reduce Subsidy of Option B Agencies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80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8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4A7F02-B472-4640-B86E-B8634C4D8AF0}"/>
              </a:ext>
            </a:extLst>
          </p:cNvPr>
          <p:cNvSpPr/>
          <p:nvPr/>
        </p:nvSpPr>
        <p:spPr>
          <a:xfrm>
            <a:off x="1698625" y="1803698"/>
            <a:ext cx="879475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Verdana" panose="020B0604030504040204" pitchFamily="34" charset="0"/>
              </a:rPr>
              <a:t>#5</a:t>
            </a:r>
            <a:r>
              <a:rPr lang="en-US" sz="8000" dirty="0">
                <a:solidFill>
                  <a:schemeClr val="bg1"/>
                </a:solidFill>
                <a:latin typeface="Verdana" panose="020B0604030504040204" pitchFamily="34" charset="0"/>
              </a:rPr>
              <a:t> Capture Full Cost of Services</a:t>
            </a:r>
          </a:p>
        </p:txBody>
      </p:sp>
    </p:spTree>
    <p:extLst>
      <p:ext uri="{BB962C8B-B14F-4D97-AF65-F5344CB8AC3E}">
        <p14:creationId xmlns:p14="http://schemas.microsoft.com/office/powerpoint/2010/main" val="13961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7E2087-F2AE-4983-87D2-D42E8FA97233}"/>
              </a:ext>
            </a:extLst>
          </p:cNvPr>
          <p:cNvSpPr/>
          <p:nvPr/>
        </p:nvSpPr>
        <p:spPr>
          <a:xfrm>
            <a:off x="758862" y="1431287"/>
            <a:ext cx="10674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Verdana" panose="020B0604030504040204" pitchFamily="34" charset="0"/>
              </a:rPr>
              <a:t>#6 </a:t>
            </a:r>
            <a:r>
              <a:rPr lang="en-US" sz="8000" dirty="0">
                <a:solidFill>
                  <a:schemeClr val="bg1"/>
                </a:solidFill>
                <a:latin typeface="Verdana" panose="020B0604030504040204" pitchFamily="34" charset="0"/>
              </a:rPr>
              <a:t>Shift Costs of FIS Services to FIS-Service-Users Only</a:t>
            </a:r>
          </a:p>
        </p:txBody>
      </p:sp>
    </p:spTree>
    <p:extLst>
      <p:ext uri="{BB962C8B-B14F-4D97-AF65-F5344CB8AC3E}">
        <p14:creationId xmlns:p14="http://schemas.microsoft.com/office/powerpoint/2010/main" val="21384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E0B0B-F61B-4B5A-B1E2-DBEA7DB1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462579"/>
            <a:ext cx="6010224" cy="5723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C48E04-EC68-490D-A10D-D8BBE542D2A2}"/>
              </a:ext>
            </a:extLst>
          </p:cNvPr>
          <p:cNvSpPr/>
          <p:nvPr/>
        </p:nvSpPr>
        <p:spPr>
          <a:xfrm>
            <a:off x="1314226" y="1431287"/>
            <a:ext cx="9563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B9C0AF">
                    <a:lumMod val="20000"/>
                    <a:lumOff val="80000"/>
                  </a:srgbClr>
                </a:solidFill>
                <a:latin typeface="Verdana" panose="020B0604030504040204" pitchFamily="34" charset="0"/>
              </a:rPr>
              <a:t>#7</a:t>
            </a:r>
            <a:r>
              <a:rPr lang="en-US" sz="8000" dirty="0">
                <a:solidFill>
                  <a:srgbClr val="B9C0AF">
                    <a:lumMod val="20000"/>
                    <a:lumOff val="80000"/>
                  </a:srgbClr>
                </a:solidFill>
                <a:latin typeface="Verdana" panose="020B0604030504040204" pitchFamily="34" charset="0"/>
              </a:rPr>
              <a:t> Reduce Subsidy of State Contract</a:t>
            </a:r>
            <a:endParaRPr lang="en-US" sz="8000" dirty="0">
              <a:solidFill>
                <a:srgbClr val="FFFFCC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5E7056A3D1F4394A93A8683CB2693" ma:contentTypeVersion="12" ma:contentTypeDescription="Create a new document." ma:contentTypeScope="" ma:versionID="69bd03229ec395471ffcfb4534088201">
  <xsd:schema xmlns:xsd="http://www.w3.org/2001/XMLSchema" xmlns:xs="http://www.w3.org/2001/XMLSchema" xmlns:p="http://schemas.microsoft.com/office/2006/metadata/properties" xmlns:ns1="http://schemas.microsoft.com/sharepoint/v3" xmlns:ns3="871763d7-521f-41dd-9f56-a95860bf97e1" targetNamespace="http://schemas.microsoft.com/office/2006/metadata/properties" ma:root="true" ma:fieldsID="c0a1bdaebad5294cd0ff5f737ec7f906" ns1:_="" ns3:_="">
    <xsd:import namespace="http://schemas.microsoft.com/sharepoint/v3"/>
    <xsd:import namespace="871763d7-521f-41dd-9f56-a95860bf97e1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763d7-521f-41dd-9f56-a95860bf9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61A689-D31B-4190-81E3-A17D8BBBDB09}">
  <ds:schemaRefs>
    <ds:schemaRef ds:uri="http://purl.org/dc/terms/"/>
    <ds:schemaRef ds:uri="http://schemas.openxmlformats.org/package/2006/metadata/core-properties"/>
    <ds:schemaRef ds:uri="http://purl.org/dc/dcmitype/"/>
    <ds:schemaRef ds:uri="871763d7-521f-41dd-9f56-a95860bf97e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1A036C-ACE4-49EF-8184-C35D4C9919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8F074E-F8F5-4432-B168-6C0B00E38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1763d7-521f-41dd-9f56-a95860bf9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279</Words>
  <Application>Microsoft Office PowerPoint</Application>
  <PresentationFormat>Widescreen</PresentationFormat>
  <Paragraphs>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Howard, Brooke</dc:creator>
  <cp:lastModifiedBy>Zoncki, Stephanie</cp:lastModifiedBy>
  <cp:revision>14</cp:revision>
  <cp:lastPrinted>2020-05-18T19:00:46Z</cp:lastPrinted>
  <dcterms:created xsi:type="dcterms:W3CDTF">2020-05-18T15:27:30Z</dcterms:created>
  <dcterms:modified xsi:type="dcterms:W3CDTF">2020-05-19T15:52:24Z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0x010100AE05E7056A3D1F4394A93A8683CB2693</vt:lpwstr>
  </property>
</Properties>
</file>