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6" r:id="rId7"/>
    <p:sldId id="268" r:id="rId8"/>
    <p:sldId id="267" r:id="rId9"/>
    <p:sldId id="257" r:id="rId10"/>
    <p:sldId id="269" r:id="rId11"/>
    <p:sldId id="270" r:id="rId12"/>
    <p:sldId id="265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4C"/>
    <a:srgbClr val="F58F72"/>
    <a:srgbClr val="047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0676F-1CA8-49AA-96B1-C3812BE7BD2C}" v="23" dt="2022-08-28T17:46:05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2"/>
    <p:restoredTop sz="96054"/>
  </p:normalViewPr>
  <p:slideViewPr>
    <p:cSldViewPr snapToObjects="1">
      <p:cViewPr varScale="1">
        <p:scale>
          <a:sx n="106" d="100"/>
          <a:sy n="106" d="100"/>
        </p:scale>
        <p:origin x="1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erly, Brett" userId="c497cf56-4389-490f-b685-b5f9115763a8" providerId="ADAL" clId="{8C10676F-1CA8-49AA-96B1-C3812BE7BD2C}"/>
    <pc:docChg chg="undo custSel addSld delSld modSld sldOrd">
      <pc:chgData name="Simerly, Brett" userId="c497cf56-4389-490f-b685-b5f9115763a8" providerId="ADAL" clId="{8C10676F-1CA8-49AA-96B1-C3812BE7BD2C}" dt="2022-08-29T17:57:56.110" v="5889" actId="1076"/>
      <pc:docMkLst>
        <pc:docMk/>
      </pc:docMkLst>
      <pc:sldChg chg="modSp mod">
        <pc:chgData name="Simerly, Brett" userId="c497cf56-4389-490f-b685-b5f9115763a8" providerId="ADAL" clId="{8C10676F-1CA8-49AA-96B1-C3812BE7BD2C}" dt="2022-08-27T17:12:04.053" v="803" actId="20577"/>
        <pc:sldMkLst>
          <pc:docMk/>
          <pc:sldMk cId="3977640521" sldId="256"/>
        </pc:sldMkLst>
        <pc:spChg chg="mod">
          <ac:chgData name="Simerly, Brett" userId="c497cf56-4389-490f-b685-b5f9115763a8" providerId="ADAL" clId="{8C10676F-1CA8-49AA-96B1-C3812BE7BD2C}" dt="2022-08-27T16:56:57.939" v="162" actId="20577"/>
          <ac:spMkLst>
            <pc:docMk/>
            <pc:sldMk cId="3977640521" sldId="256"/>
            <ac:spMk id="8" creationId="{C21807DC-4FC6-C74D-9A66-E7ED82B93F95}"/>
          </ac:spMkLst>
        </pc:spChg>
        <pc:spChg chg="mod">
          <ac:chgData name="Simerly, Brett" userId="c497cf56-4389-490f-b685-b5f9115763a8" providerId="ADAL" clId="{8C10676F-1CA8-49AA-96B1-C3812BE7BD2C}" dt="2022-08-27T17:12:04.053" v="803" actId="20577"/>
          <ac:spMkLst>
            <pc:docMk/>
            <pc:sldMk cId="3977640521" sldId="256"/>
            <ac:spMk id="21" creationId="{948738BA-D24E-1846-B815-9CA15E2D2588}"/>
          </ac:spMkLst>
        </pc:spChg>
        <pc:picChg chg="mod">
          <ac:chgData name="Simerly, Brett" userId="c497cf56-4389-490f-b685-b5f9115763a8" providerId="ADAL" clId="{8C10676F-1CA8-49AA-96B1-C3812BE7BD2C}" dt="2022-08-27T17:01:38.073" v="379" actId="1076"/>
          <ac:picMkLst>
            <pc:docMk/>
            <pc:sldMk cId="3977640521" sldId="256"/>
            <ac:picMk id="11" creationId="{2716F762-938B-1646-8DD8-892F5798703E}"/>
          </ac:picMkLst>
        </pc:picChg>
      </pc:sldChg>
      <pc:sldChg chg="modSp mod">
        <pc:chgData name="Simerly, Brett" userId="c497cf56-4389-490f-b685-b5f9115763a8" providerId="ADAL" clId="{8C10676F-1CA8-49AA-96B1-C3812BE7BD2C}" dt="2022-08-28T17:43:15.237" v="5674" actId="1076"/>
        <pc:sldMkLst>
          <pc:docMk/>
          <pc:sldMk cId="704317578" sldId="257"/>
        </pc:sldMkLst>
        <pc:spChg chg="mod">
          <ac:chgData name="Simerly, Brett" userId="c497cf56-4389-490f-b685-b5f9115763a8" providerId="ADAL" clId="{8C10676F-1CA8-49AA-96B1-C3812BE7BD2C}" dt="2022-08-28T17:41:41.230" v="5664" actId="6549"/>
          <ac:spMkLst>
            <pc:docMk/>
            <pc:sldMk cId="704317578" sldId="257"/>
            <ac:spMk id="5" creationId="{EB282982-DB0D-DA40-AA47-A5710492C714}"/>
          </ac:spMkLst>
        </pc:spChg>
        <pc:picChg chg="mod">
          <ac:chgData name="Simerly, Brett" userId="c497cf56-4389-490f-b685-b5f9115763a8" providerId="ADAL" clId="{8C10676F-1CA8-49AA-96B1-C3812BE7BD2C}" dt="2022-08-28T17:43:15.237" v="5674" actId="1076"/>
          <ac:picMkLst>
            <pc:docMk/>
            <pc:sldMk cId="704317578" sldId="257"/>
            <ac:picMk id="12" creationId="{9175DFFF-CAC2-9C9B-71F8-1AFBB8310216}"/>
          </ac:picMkLst>
        </pc:picChg>
      </pc:sldChg>
      <pc:sldChg chg="addSp delSp modSp mod">
        <pc:chgData name="Simerly, Brett" userId="c497cf56-4389-490f-b685-b5f9115763a8" providerId="ADAL" clId="{8C10676F-1CA8-49AA-96B1-C3812BE7BD2C}" dt="2022-08-27T18:28:10.603" v="3392" actId="1076"/>
        <pc:sldMkLst>
          <pc:docMk/>
          <pc:sldMk cId="4201031475" sldId="258"/>
        </pc:sldMkLst>
        <pc:spChg chg="add del mod">
          <ac:chgData name="Simerly, Brett" userId="c497cf56-4389-490f-b685-b5f9115763a8" providerId="ADAL" clId="{8C10676F-1CA8-49AA-96B1-C3812BE7BD2C}" dt="2022-08-27T18:27:53.342" v="3390" actId="1076"/>
          <ac:spMkLst>
            <pc:docMk/>
            <pc:sldMk cId="4201031475" sldId="258"/>
            <ac:spMk id="7" creationId="{E81E32B8-A6A5-D647-A512-0874C2D54D4C}"/>
          </ac:spMkLst>
        </pc:spChg>
        <pc:spChg chg="mod">
          <ac:chgData name="Simerly, Brett" userId="c497cf56-4389-490f-b685-b5f9115763a8" providerId="ADAL" clId="{8C10676F-1CA8-49AA-96B1-C3812BE7BD2C}" dt="2022-08-27T18:27:58.854" v="3391" actId="1076"/>
          <ac:spMkLst>
            <pc:docMk/>
            <pc:sldMk cId="4201031475" sldId="258"/>
            <ac:spMk id="21" creationId="{948738BA-D24E-1846-B815-9CA15E2D2588}"/>
          </ac:spMkLst>
        </pc:spChg>
        <pc:picChg chg="mod">
          <ac:chgData name="Simerly, Brett" userId="c497cf56-4389-490f-b685-b5f9115763a8" providerId="ADAL" clId="{8C10676F-1CA8-49AA-96B1-C3812BE7BD2C}" dt="2022-08-27T18:28:10.603" v="3392" actId="1076"/>
          <ac:picMkLst>
            <pc:docMk/>
            <pc:sldMk cId="4201031475" sldId="258"/>
            <ac:picMk id="6" creationId="{004865C6-0D71-7C4F-8728-ED4E101138F9}"/>
          </ac:picMkLst>
        </pc:picChg>
        <pc:picChg chg="add del mod">
          <ac:chgData name="Simerly, Brett" userId="c497cf56-4389-490f-b685-b5f9115763a8" providerId="ADAL" clId="{8C10676F-1CA8-49AA-96B1-C3812BE7BD2C}" dt="2022-08-27T17:11:00.494" v="797" actId="21"/>
          <ac:picMkLst>
            <pc:docMk/>
            <pc:sldMk cId="4201031475" sldId="258"/>
            <ac:picMk id="8" creationId="{97136D92-69C1-C342-975D-84137A5C3FBE}"/>
          </ac:picMkLst>
        </pc:picChg>
      </pc:sldChg>
      <pc:sldChg chg="modSp mod">
        <pc:chgData name="Simerly, Brett" userId="c497cf56-4389-490f-b685-b5f9115763a8" providerId="ADAL" clId="{8C10676F-1CA8-49AA-96B1-C3812BE7BD2C}" dt="2022-08-27T18:03:28.708" v="2501" actId="20577"/>
        <pc:sldMkLst>
          <pc:docMk/>
          <pc:sldMk cId="3725572305" sldId="261"/>
        </pc:sldMkLst>
        <pc:spChg chg="mod">
          <ac:chgData name="Simerly, Brett" userId="c497cf56-4389-490f-b685-b5f9115763a8" providerId="ADAL" clId="{8C10676F-1CA8-49AA-96B1-C3812BE7BD2C}" dt="2022-08-27T18:03:28.708" v="2501" actId="20577"/>
          <ac:spMkLst>
            <pc:docMk/>
            <pc:sldMk cId="3725572305" sldId="261"/>
            <ac:spMk id="4" creationId="{8FEE6A1A-CBFA-334A-AC26-86072326FF77}"/>
          </ac:spMkLst>
        </pc:spChg>
        <pc:spChg chg="mod">
          <ac:chgData name="Simerly, Brett" userId="c497cf56-4389-490f-b685-b5f9115763a8" providerId="ADAL" clId="{8C10676F-1CA8-49AA-96B1-C3812BE7BD2C}" dt="2022-08-27T18:03:22.374" v="2500" actId="1076"/>
          <ac:spMkLst>
            <pc:docMk/>
            <pc:sldMk cId="3725572305" sldId="261"/>
            <ac:spMk id="8" creationId="{0B56E6C3-361E-ED40-B54A-78622F06DB76}"/>
          </ac:spMkLst>
        </pc:spChg>
      </pc:sldChg>
      <pc:sldChg chg="addSp delSp modSp mod">
        <pc:chgData name="Simerly, Brett" userId="c497cf56-4389-490f-b685-b5f9115763a8" providerId="ADAL" clId="{8C10676F-1CA8-49AA-96B1-C3812BE7BD2C}" dt="2022-08-28T17:46:05.042" v="5696"/>
        <pc:sldMkLst>
          <pc:docMk/>
          <pc:sldMk cId="65969584" sldId="265"/>
        </pc:sldMkLst>
        <pc:spChg chg="add mod">
          <ac:chgData name="Simerly, Brett" userId="c497cf56-4389-490f-b685-b5f9115763a8" providerId="ADAL" clId="{8C10676F-1CA8-49AA-96B1-C3812BE7BD2C}" dt="2022-08-27T17:55:21.623" v="2418" actId="20577"/>
          <ac:spMkLst>
            <pc:docMk/>
            <pc:sldMk cId="65969584" sldId="265"/>
            <ac:spMk id="2" creationId="{08D2EC10-C91B-46E6-5CC9-CED94F2CE383}"/>
          </ac:spMkLst>
        </pc:spChg>
        <pc:spChg chg="mod">
          <ac:chgData name="Simerly, Brett" userId="c497cf56-4389-490f-b685-b5f9115763a8" providerId="ADAL" clId="{8C10676F-1CA8-49AA-96B1-C3812BE7BD2C}" dt="2022-08-27T17:54:23.301" v="2406" actId="1076"/>
          <ac:spMkLst>
            <pc:docMk/>
            <pc:sldMk cId="65969584" sldId="265"/>
            <ac:spMk id="3" creationId="{96B7B616-692D-3B4D-8B88-6FF93C1016C0}"/>
          </ac:spMkLst>
        </pc:spChg>
        <pc:spChg chg="add mod">
          <ac:chgData name="Simerly, Brett" userId="c497cf56-4389-490f-b685-b5f9115763a8" providerId="ADAL" clId="{8C10676F-1CA8-49AA-96B1-C3812BE7BD2C}" dt="2022-08-27T17:54:20.451" v="2405" actId="1076"/>
          <ac:spMkLst>
            <pc:docMk/>
            <pc:sldMk cId="65969584" sldId="265"/>
            <ac:spMk id="4" creationId="{F0957CBC-F546-29EF-4BF4-73817DAFF753}"/>
          </ac:spMkLst>
        </pc:spChg>
        <pc:spChg chg="mod">
          <ac:chgData name="Simerly, Brett" userId="c497cf56-4389-490f-b685-b5f9115763a8" providerId="ADAL" clId="{8C10676F-1CA8-49AA-96B1-C3812BE7BD2C}" dt="2022-08-27T17:58:45.543" v="2440" actId="20577"/>
          <ac:spMkLst>
            <pc:docMk/>
            <pc:sldMk cId="65969584" sldId="265"/>
            <ac:spMk id="5" creationId="{7A60EEDF-0A9C-7A41-AA85-2EBB528C3388}"/>
          </ac:spMkLst>
        </pc:spChg>
        <pc:spChg chg="add mod">
          <ac:chgData name="Simerly, Brett" userId="c497cf56-4389-490f-b685-b5f9115763a8" providerId="ADAL" clId="{8C10676F-1CA8-49AA-96B1-C3812BE7BD2C}" dt="2022-08-28T16:43:24.899" v="4560" actId="6549"/>
          <ac:spMkLst>
            <pc:docMk/>
            <pc:sldMk cId="65969584" sldId="265"/>
            <ac:spMk id="6" creationId="{C713A518-A4D5-03A2-9375-56D0B1D454A8}"/>
          </ac:spMkLst>
        </pc:spChg>
        <pc:spChg chg="mod">
          <ac:chgData name="Simerly, Brett" userId="c497cf56-4389-490f-b685-b5f9115763a8" providerId="ADAL" clId="{8C10676F-1CA8-49AA-96B1-C3812BE7BD2C}" dt="2022-08-27T17:48:10.323" v="2211" actId="1076"/>
          <ac:spMkLst>
            <pc:docMk/>
            <pc:sldMk cId="65969584" sldId="265"/>
            <ac:spMk id="7" creationId="{4831FDC7-FF76-3C40-A790-E1C0065B7B4B}"/>
          </ac:spMkLst>
        </pc:spChg>
        <pc:spChg chg="add mod">
          <ac:chgData name="Simerly, Brett" userId="c497cf56-4389-490f-b685-b5f9115763a8" providerId="ADAL" clId="{8C10676F-1CA8-49AA-96B1-C3812BE7BD2C}" dt="2022-08-27T18:06:27.500" v="2506" actId="20577"/>
          <ac:spMkLst>
            <pc:docMk/>
            <pc:sldMk cId="65969584" sldId="265"/>
            <ac:spMk id="8" creationId="{029D82E5-3251-BA30-F90D-9C60F09DFEAD}"/>
          </ac:spMkLst>
        </pc:spChg>
        <pc:spChg chg="add del mod">
          <ac:chgData name="Simerly, Brett" userId="c497cf56-4389-490f-b685-b5f9115763a8" providerId="ADAL" clId="{8C10676F-1CA8-49AA-96B1-C3812BE7BD2C}" dt="2022-08-28T17:46:05.042" v="5696"/>
          <ac:spMkLst>
            <pc:docMk/>
            <pc:sldMk cId="65969584" sldId="265"/>
            <ac:spMk id="9" creationId="{383DD9EF-7256-E4BC-BEC0-B3F5C9F03614}"/>
          </ac:spMkLst>
        </pc:spChg>
      </pc:sldChg>
      <pc:sldChg chg="addSp delSp modSp mod ord">
        <pc:chgData name="Simerly, Brett" userId="c497cf56-4389-490f-b685-b5f9115763a8" providerId="ADAL" clId="{8C10676F-1CA8-49AA-96B1-C3812BE7BD2C}" dt="2022-08-28T17:04:04.913" v="4695" actId="14100"/>
        <pc:sldMkLst>
          <pc:docMk/>
          <pc:sldMk cId="1624337458" sldId="266"/>
        </pc:sldMkLst>
        <pc:spChg chg="mod">
          <ac:chgData name="Simerly, Brett" userId="c497cf56-4389-490f-b685-b5f9115763a8" providerId="ADAL" clId="{8C10676F-1CA8-49AA-96B1-C3812BE7BD2C}" dt="2022-08-27T17:37:37.491" v="1670" actId="20577"/>
          <ac:spMkLst>
            <pc:docMk/>
            <pc:sldMk cId="1624337458" sldId="266"/>
            <ac:spMk id="6" creationId="{5C4AAFAA-9977-EB48-AF87-EDB4179DC46F}"/>
          </ac:spMkLst>
        </pc:spChg>
        <pc:spChg chg="mod">
          <ac:chgData name="Simerly, Brett" userId="c497cf56-4389-490f-b685-b5f9115763a8" providerId="ADAL" clId="{8C10676F-1CA8-49AA-96B1-C3812BE7BD2C}" dt="2022-08-28T17:03:47.164" v="4693" actId="6549"/>
          <ac:spMkLst>
            <pc:docMk/>
            <pc:sldMk cId="1624337458" sldId="266"/>
            <ac:spMk id="12" creationId="{E3D131D3-E594-8A4B-98A0-A5F2B908CC1E}"/>
          </ac:spMkLst>
        </pc:spChg>
        <pc:spChg chg="mod">
          <ac:chgData name="Simerly, Brett" userId="c497cf56-4389-490f-b685-b5f9115763a8" providerId="ADAL" clId="{8C10676F-1CA8-49AA-96B1-C3812BE7BD2C}" dt="2022-08-27T18:37:37.753" v="3478" actId="20577"/>
          <ac:spMkLst>
            <pc:docMk/>
            <pc:sldMk cId="1624337458" sldId="266"/>
            <ac:spMk id="14" creationId="{409FC059-7E02-9B4B-985E-14117C141363}"/>
          </ac:spMkLst>
        </pc:spChg>
        <pc:picChg chg="add del mod">
          <ac:chgData name="Simerly, Brett" userId="c497cf56-4389-490f-b685-b5f9115763a8" providerId="ADAL" clId="{8C10676F-1CA8-49AA-96B1-C3812BE7BD2C}" dt="2022-08-27T19:35:34.356" v="3899" actId="21"/>
          <ac:picMkLst>
            <pc:docMk/>
            <pc:sldMk cId="1624337458" sldId="266"/>
            <ac:picMk id="2" creationId="{44F6F201-AB1B-ED46-7248-34080C38D3E0}"/>
          </ac:picMkLst>
        </pc:picChg>
        <pc:picChg chg="add mod">
          <ac:chgData name="Simerly, Brett" userId="c497cf56-4389-490f-b685-b5f9115763a8" providerId="ADAL" clId="{8C10676F-1CA8-49AA-96B1-C3812BE7BD2C}" dt="2022-08-28T17:04:04.913" v="4695" actId="14100"/>
          <ac:picMkLst>
            <pc:docMk/>
            <pc:sldMk cId="1624337458" sldId="266"/>
            <ac:picMk id="3" creationId="{1A49EFC8-95ED-3D5D-307C-0948B7A89374}"/>
          </ac:picMkLst>
        </pc:picChg>
        <pc:picChg chg="add mod">
          <ac:chgData name="Simerly, Brett" userId="c497cf56-4389-490f-b685-b5f9115763a8" providerId="ADAL" clId="{8C10676F-1CA8-49AA-96B1-C3812BE7BD2C}" dt="2022-08-28T17:04:01.381" v="4694" actId="14100"/>
          <ac:picMkLst>
            <pc:docMk/>
            <pc:sldMk cId="1624337458" sldId="266"/>
            <ac:picMk id="5" creationId="{1EF902AE-0603-1BB2-08B6-F03A4CE22EE3}"/>
          </ac:picMkLst>
        </pc:picChg>
      </pc:sldChg>
      <pc:sldChg chg="addSp modSp new mod ord">
        <pc:chgData name="Simerly, Brett" userId="c497cf56-4389-490f-b685-b5f9115763a8" providerId="ADAL" clId="{8C10676F-1CA8-49AA-96B1-C3812BE7BD2C}" dt="2022-08-28T17:15:25.354" v="4844" actId="1076"/>
        <pc:sldMkLst>
          <pc:docMk/>
          <pc:sldMk cId="51973236" sldId="267"/>
        </pc:sldMkLst>
        <pc:spChg chg="mod">
          <ac:chgData name="Simerly, Brett" userId="c497cf56-4389-490f-b685-b5f9115763a8" providerId="ADAL" clId="{8C10676F-1CA8-49AA-96B1-C3812BE7BD2C}" dt="2022-08-27T18:30:30.544" v="3404" actId="403"/>
          <ac:spMkLst>
            <pc:docMk/>
            <pc:sldMk cId="51973236" sldId="267"/>
            <ac:spMk id="2" creationId="{6CC3A258-3DFD-D17F-24F0-9C34F4A378DC}"/>
          </ac:spMkLst>
        </pc:spChg>
        <pc:spChg chg="mod">
          <ac:chgData name="Simerly, Brett" userId="c497cf56-4389-490f-b685-b5f9115763a8" providerId="ADAL" clId="{8C10676F-1CA8-49AA-96B1-C3812BE7BD2C}" dt="2022-08-28T17:09:35.210" v="4696" actId="14100"/>
          <ac:spMkLst>
            <pc:docMk/>
            <pc:sldMk cId="51973236" sldId="267"/>
            <ac:spMk id="3" creationId="{EBA9CA94-AE66-8D2F-591F-445D17A65F98}"/>
          </ac:spMkLst>
        </pc:spChg>
        <pc:spChg chg="add mod">
          <ac:chgData name="Simerly, Brett" userId="c497cf56-4389-490f-b685-b5f9115763a8" providerId="ADAL" clId="{8C10676F-1CA8-49AA-96B1-C3812BE7BD2C}" dt="2022-08-28T16:39:42.559" v="4517" actId="1076"/>
          <ac:spMkLst>
            <pc:docMk/>
            <pc:sldMk cId="51973236" sldId="267"/>
            <ac:spMk id="5" creationId="{89E80296-5BDA-C489-7E56-17FB57867ADE}"/>
          </ac:spMkLst>
        </pc:spChg>
        <pc:spChg chg="add mod">
          <ac:chgData name="Simerly, Brett" userId="c497cf56-4389-490f-b685-b5f9115763a8" providerId="ADAL" clId="{8C10676F-1CA8-49AA-96B1-C3812BE7BD2C}" dt="2022-08-28T17:15:25.354" v="4844" actId="1076"/>
          <ac:spMkLst>
            <pc:docMk/>
            <pc:sldMk cId="51973236" sldId="267"/>
            <ac:spMk id="6" creationId="{642299CF-51A2-3484-663D-484961E99335}"/>
          </ac:spMkLst>
        </pc:spChg>
      </pc:sldChg>
      <pc:sldChg chg="addSp modSp new mod ord">
        <pc:chgData name="Simerly, Brett" userId="c497cf56-4389-490f-b685-b5f9115763a8" providerId="ADAL" clId="{8C10676F-1CA8-49AA-96B1-C3812BE7BD2C}" dt="2022-08-28T18:00:12.083" v="5754" actId="20577"/>
        <pc:sldMkLst>
          <pc:docMk/>
          <pc:sldMk cId="1996366958" sldId="268"/>
        </pc:sldMkLst>
        <pc:spChg chg="mod">
          <ac:chgData name="Simerly, Brett" userId="c497cf56-4389-490f-b685-b5f9115763a8" providerId="ADAL" clId="{8C10676F-1CA8-49AA-96B1-C3812BE7BD2C}" dt="2022-08-28T16:25:32.540" v="4045" actId="6549"/>
          <ac:spMkLst>
            <pc:docMk/>
            <pc:sldMk cId="1996366958" sldId="268"/>
            <ac:spMk id="2" creationId="{B588C952-D2E3-0D29-3315-301239BA1B8E}"/>
          </ac:spMkLst>
        </pc:spChg>
        <pc:spChg chg="mod">
          <ac:chgData name="Simerly, Brett" userId="c497cf56-4389-490f-b685-b5f9115763a8" providerId="ADAL" clId="{8C10676F-1CA8-49AA-96B1-C3812BE7BD2C}" dt="2022-08-28T18:00:12.083" v="5754" actId="20577"/>
          <ac:spMkLst>
            <pc:docMk/>
            <pc:sldMk cId="1996366958" sldId="268"/>
            <ac:spMk id="3" creationId="{32E29E70-7399-99CD-B683-613FAAAA3A6A}"/>
          </ac:spMkLst>
        </pc:spChg>
        <pc:spChg chg="add mod">
          <ac:chgData name="Simerly, Brett" userId="c497cf56-4389-490f-b685-b5f9115763a8" providerId="ADAL" clId="{8C10676F-1CA8-49AA-96B1-C3812BE7BD2C}" dt="2022-08-27T18:28:44.895" v="3393"/>
          <ac:spMkLst>
            <pc:docMk/>
            <pc:sldMk cId="1996366958" sldId="268"/>
            <ac:spMk id="4" creationId="{35F17F6C-2047-DBFA-50E8-D49054447CAB}"/>
          </ac:spMkLst>
        </pc:spChg>
        <pc:picChg chg="add mod">
          <ac:chgData name="Simerly, Brett" userId="c497cf56-4389-490f-b685-b5f9115763a8" providerId="ADAL" clId="{8C10676F-1CA8-49AA-96B1-C3812BE7BD2C}" dt="2022-08-28T16:35:04.583" v="4443" actId="1076"/>
          <ac:picMkLst>
            <pc:docMk/>
            <pc:sldMk cId="1996366958" sldId="268"/>
            <ac:picMk id="5" creationId="{4395C5EA-3180-33A5-E600-FC973AE7A520}"/>
          </ac:picMkLst>
        </pc:picChg>
      </pc:sldChg>
      <pc:sldChg chg="addSp delSp modSp new del mod ord">
        <pc:chgData name="Simerly, Brett" userId="c497cf56-4389-490f-b685-b5f9115763a8" providerId="ADAL" clId="{8C10676F-1CA8-49AA-96B1-C3812BE7BD2C}" dt="2022-08-27T19:14:04.348" v="3856" actId="2696"/>
        <pc:sldMkLst>
          <pc:docMk/>
          <pc:sldMk cId="980468079" sldId="269"/>
        </pc:sldMkLst>
        <pc:spChg chg="mod">
          <ac:chgData name="Simerly, Brett" userId="c497cf56-4389-490f-b685-b5f9115763a8" providerId="ADAL" clId="{8C10676F-1CA8-49AA-96B1-C3812BE7BD2C}" dt="2022-08-27T19:13:43.759" v="3855" actId="403"/>
          <ac:spMkLst>
            <pc:docMk/>
            <pc:sldMk cId="980468079" sldId="269"/>
            <ac:spMk id="2" creationId="{D79C01EB-7F7F-38EC-FCAE-27D2BCBBA8D0}"/>
          </ac:spMkLst>
        </pc:spChg>
        <pc:spChg chg="del mod">
          <ac:chgData name="Simerly, Brett" userId="c497cf56-4389-490f-b685-b5f9115763a8" providerId="ADAL" clId="{8C10676F-1CA8-49AA-96B1-C3812BE7BD2C}" dt="2022-08-27T19:12:07.168" v="3832"/>
          <ac:spMkLst>
            <pc:docMk/>
            <pc:sldMk cId="980468079" sldId="269"/>
            <ac:spMk id="3" creationId="{0A013004-5B12-E488-C566-8D4DBB22F76F}"/>
          </ac:spMkLst>
        </pc:spChg>
        <pc:spChg chg="add del mod">
          <ac:chgData name="Simerly, Brett" userId="c497cf56-4389-490f-b685-b5f9115763a8" providerId="ADAL" clId="{8C10676F-1CA8-49AA-96B1-C3812BE7BD2C}" dt="2022-08-27T19:12:17.154" v="3837" actId="21"/>
          <ac:spMkLst>
            <pc:docMk/>
            <pc:sldMk cId="980468079" sldId="269"/>
            <ac:spMk id="4" creationId="{62EB85FE-7DA5-A810-E5A0-E1C1A86C3188}"/>
          </ac:spMkLst>
        </pc:spChg>
        <pc:spChg chg="add del mod">
          <ac:chgData name="Simerly, Brett" userId="c497cf56-4389-490f-b685-b5f9115763a8" providerId="ADAL" clId="{8C10676F-1CA8-49AA-96B1-C3812BE7BD2C}" dt="2022-08-27T19:13:34.385" v="3852" actId="21"/>
          <ac:spMkLst>
            <pc:docMk/>
            <pc:sldMk cId="980468079" sldId="269"/>
            <ac:spMk id="6" creationId="{3422872C-2BA4-6AFF-A252-EA0CB7E31A5E}"/>
          </ac:spMkLst>
        </pc:spChg>
      </pc:sldChg>
      <pc:sldChg chg="new del">
        <pc:chgData name="Simerly, Brett" userId="c497cf56-4389-490f-b685-b5f9115763a8" providerId="ADAL" clId="{8C10676F-1CA8-49AA-96B1-C3812BE7BD2C}" dt="2022-08-27T18:52:14.477" v="3677" actId="680"/>
        <pc:sldMkLst>
          <pc:docMk/>
          <pc:sldMk cId="1522990534" sldId="269"/>
        </pc:sldMkLst>
      </pc:sldChg>
      <pc:sldChg chg="new del">
        <pc:chgData name="Simerly, Brett" userId="c497cf56-4389-490f-b685-b5f9115763a8" providerId="ADAL" clId="{8C10676F-1CA8-49AA-96B1-C3812BE7BD2C}" dt="2022-08-27T18:10:02.217" v="2541" actId="680"/>
        <pc:sldMkLst>
          <pc:docMk/>
          <pc:sldMk cId="1674295501" sldId="269"/>
        </pc:sldMkLst>
      </pc:sldChg>
      <pc:sldChg chg="addSp delSp modSp new mod ord">
        <pc:chgData name="Simerly, Brett" userId="c497cf56-4389-490f-b685-b5f9115763a8" providerId="ADAL" clId="{8C10676F-1CA8-49AA-96B1-C3812BE7BD2C}" dt="2022-08-29T17:57:51.942" v="5888" actId="1076"/>
        <pc:sldMkLst>
          <pc:docMk/>
          <pc:sldMk cId="2029647828" sldId="269"/>
        </pc:sldMkLst>
        <pc:spChg chg="mod">
          <ac:chgData name="Simerly, Brett" userId="c497cf56-4389-490f-b685-b5f9115763a8" providerId="ADAL" clId="{8C10676F-1CA8-49AA-96B1-C3812BE7BD2C}" dt="2022-08-29T17:56:39.277" v="5879" actId="1076"/>
          <ac:spMkLst>
            <pc:docMk/>
            <pc:sldMk cId="2029647828" sldId="269"/>
            <ac:spMk id="2" creationId="{993FCE05-2CF4-5B12-54EA-EAEE7BB19563}"/>
          </ac:spMkLst>
        </pc:spChg>
        <pc:spChg chg="mod">
          <ac:chgData name="Simerly, Brett" userId="c497cf56-4389-490f-b685-b5f9115763a8" providerId="ADAL" clId="{8C10676F-1CA8-49AA-96B1-C3812BE7BD2C}" dt="2022-08-29T17:57:51.942" v="5888" actId="1076"/>
          <ac:spMkLst>
            <pc:docMk/>
            <pc:sldMk cId="2029647828" sldId="269"/>
            <ac:spMk id="3" creationId="{07101F5F-42E1-DA83-FD67-69FA83C49809}"/>
          </ac:spMkLst>
        </pc:spChg>
        <pc:spChg chg="add del mod">
          <ac:chgData name="Simerly, Brett" userId="c497cf56-4389-490f-b685-b5f9115763a8" providerId="ADAL" clId="{8C10676F-1CA8-49AA-96B1-C3812BE7BD2C}" dt="2022-08-28T17:25:50.984" v="5281" actId="767"/>
          <ac:spMkLst>
            <pc:docMk/>
            <pc:sldMk cId="2029647828" sldId="269"/>
            <ac:spMk id="4" creationId="{82E3F3E8-0826-F23D-033A-A307B202A925}"/>
          </ac:spMkLst>
        </pc:spChg>
        <pc:spChg chg="add del mod">
          <ac:chgData name="Simerly, Brett" userId="c497cf56-4389-490f-b685-b5f9115763a8" providerId="ADAL" clId="{8C10676F-1CA8-49AA-96B1-C3812BE7BD2C}" dt="2022-08-28T17:46:33.425" v="5699" actId="21"/>
          <ac:spMkLst>
            <pc:docMk/>
            <pc:sldMk cId="2029647828" sldId="269"/>
            <ac:spMk id="5" creationId="{CF493E89-2B5F-FC5A-EA87-1BDA92869E0B}"/>
          </ac:spMkLst>
        </pc:spChg>
        <pc:spChg chg="add del mod">
          <ac:chgData name="Simerly, Brett" userId="c497cf56-4389-490f-b685-b5f9115763a8" providerId="ADAL" clId="{8C10676F-1CA8-49AA-96B1-C3812BE7BD2C}" dt="2022-08-28T17:26:33.167" v="5307" actId="767"/>
          <ac:spMkLst>
            <pc:docMk/>
            <pc:sldMk cId="2029647828" sldId="269"/>
            <ac:spMk id="6" creationId="{A3F4784A-0CF2-7177-7429-66D6EFE38433}"/>
          </ac:spMkLst>
        </pc:spChg>
        <pc:spChg chg="add del mod">
          <ac:chgData name="Simerly, Brett" userId="c497cf56-4389-490f-b685-b5f9115763a8" providerId="ADAL" clId="{8C10676F-1CA8-49AA-96B1-C3812BE7BD2C}" dt="2022-08-28T17:30:59.448" v="5586" actId="21"/>
          <ac:spMkLst>
            <pc:docMk/>
            <pc:sldMk cId="2029647828" sldId="269"/>
            <ac:spMk id="7" creationId="{6F79A365-CB00-05FC-0D3F-FFA309FA487F}"/>
          </ac:spMkLst>
        </pc:spChg>
      </pc:sldChg>
      <pc:sldChg chg="modSp new mod">
        <pc:chgData name="Simerly, Brett" userId="c497cf56-4389-490f-b685-b5f9115763a8" providerId="ADAL" clId="{8C10676F-1CA8-49AA-96B1-C3812BE7BD2C}" dt="2022-08-29T17:57:56.110" v="5889" actId="1076"/>
        <pc:sldMkLst>
          <pc:docMk/>
          <pc:sldMk cId="4138919635" sldId="270"/>
        </pc:sldMkLst>
        <pc:spChg chg="mod">
          <ac:chgData name="Simerly, Brett" userId="c497cf56-4389-490f-b685-b5f9115763a8" providerId="ADAL" clId="{8C10676F-1CA8-49AA-96B1-C3812BE7BD2C}" dt="2022-08-29T17:52:11.112" v="5782" actId="403"/>
          <ac:spMkLst>
            <pc:docMk/>
            <pc:sldMk cId="4138919635" sldId="270"/>
            <ac:spMk id="2" creationId="{453ED990-539E-A675-2957-265313699430}"/>
          </ac:spMkLst>
        </pc:spChg>
        <pc:spChg chg="mod">
          <ac:chgData name="Simerly, Brett" userId="c497cf56-4389-490f-b685-b5f9115763a8" providerId="ADAL" clId="{8C10676F-1CA8-49AA-96B1-C3812BE7BD2C}" dt="2022-08-29T17:57:56.110" v="5889" actId="1076"/>
          <ac:spMkLst>
            <pc:docMk/>
            <pc:sldMk cId="4138919635" sldId="270"/>
            <ac:spMk id="3" creationId="{4D1D7980-2FFB-7EAC-9BB1-4B97F3D9F38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EACBBB-6FCE-6B45-8719-D4DBB4F9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324925"/>
            <a:ext cx="12192000" cy="653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F44E6-9346-C84D-904D-B083C7CE2C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E25B54-7086-0347-B148-B6E32A1F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072121-8659-6C4C-8001-64A77A0A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E35F6-50F9-3F40-825C-1A26F39D8BC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5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E899-F0BA-AB45-B1B1-68AE7667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1854-66DE-CE4B-B783-FF1E3EEAC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8DF05-97C4-A846-97F7-DF0C92ED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2F6-A460-DA45-A6A3-C17C22E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2045-DF8E-754E-A16D-E7BE516C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95E2-4EB0-5745-B87E-93D0EAF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514-633A-C149-B2BF-3D0F152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760CE-87EE-C44E-8C7C-A3BF767D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8175-670E-A248-AFCC-09CAB7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87D5-6CDB-5341-B51C-D7AD9E0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B4FE-A9A2-2146-A435-C43FD72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EB0BF-6E52-4A41-91D5-D5746DD2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1F05-2ED9-824F-AEB6-743BD95F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AD57-818F-F145-B6EC-5263F82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2670-304E-AB4C-BDBD-C8B02FE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B0E-509B-A344-A6E9-3FA14E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3EADB-64EE-624D-AA14-279AFEE7595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4B149F-CDAC-7D48-B8F4-A318B11BF8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3ED668A-304A-A54A-9379-015E25A2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A0AF98-AF22-CF45-BE4F-7691C3B2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11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6341ED-3265-2F47-8A6C-8C7D88F4F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1166744"/>
            <a:ext cx="4870588" cy="4870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925C7C-19DD-F84B-AC5A-D8089C1C7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CA0885-946A-1348-8195-8568DA111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00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42357-1115-6342-8BD7-DF484827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3691-B58B-874F-A27C-71D44DB4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F817-33C7-9D43-AD7F-2519AFB6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39A4-3217-1945-A63E-CBA155BC6269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B509CD-F766-A74F-8CEC-FF6C3871CD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9BBE3F7-40CA-A840-B829-A5D5B148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CB3E24F-49F5-8544-BCED-F38CCB9D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414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C2D-2C8E-7147-AEF9-A0242C3E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7D01-43AB-2A4E-9EFC-A3B56485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B691-B72E-9D40-80A3-2564FE2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2CD-0E2C-EC4E-A7E0-FBACDEBA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2FD3-5C00-8B4B-BD6F-A145106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7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006C-6C51-674C-ACE4-A8C4F53A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3C51-7402-134A-9611-A4EA09CF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6115-027C-5041-9738-FA97EE9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BC39-1FE1-5B45-9C64-0F0CAE1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F332-0C33-CF4C-B791-1282407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AFC-CF1B-E546-8B41-46B7ADD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D8D-2FBE-2E42-99AA-0916F1EC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9D79-AB08-B848-810E-ACC301D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977E-5909-F843-B777-2F66AF12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74B10-E22A-F74C-8770-73CE26D4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9B751-AAD6-D348-AD04-2085D058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416B2-F8A3-5B4A-B392-53EBA15A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2885-DBDE-734A-9E13-230E8FAE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295-8D49-C64D-BFCB-1A04F39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842E-C5D1-AE43-AF09-0EBAAE15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BA7C-65E1-0543-AA51-DDEF68A1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DA5B-B428-D74C-B5B1-0913340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AD575-50F0-A84A-B102-9EB5BCF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D19E-2B30-A44B-8F74-98C19C9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68EA-3713-EA42-8FAD-06FC18F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E0A7-3A1A-8640-9701-A29E74FC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62A-C625-3C49-A8B1-03088E8C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16BE-CA2A-674C-A0F0-6E6A1DAC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B981D-1E70-1149-A275-87919E8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B122-FAB1-2B48-99A0-13CB62B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B09F-BC4F-E242-AFEB-3552FD1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7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78BFF-06B9-0C40-8158-5168417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449-66F7-404C-8EAA-9ACE761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123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46B5-9A06-D34F-B5C5-53ED2DA0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93C8-93C1-3645-9CE6-836D5D7A133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778-DE33-964A-BEC6-28550C15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C4E-6F74-0247-A098-B4B11A03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476A8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16F762-938B-1646-8DD8-892F579870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761999" y="4614129"/>
            <a:ext cx="10668000" cy="1659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6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CSD - Roads</a:t>
            </a:r>
            <a:endParaRPr lang="en-US" sz="2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Ligh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1807DC-4FC6-C74D-9A66-E7ED82B93F95}"/>
              </a:ext>
            </a:extLst>
          </p:cNvPr>
          <p:cNvSpPr/>
          <p:nvPr/>
        </p:nvSpPr>
        <p:spPr>
          <a:xfrm>
            <a:off x="2746339" y="440340"/>
            <a:ext cx="669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pc="600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rPr>
              <a:t>Citizen Advisory Board Presentation</a:t>
            </a:r>
            <a:endParaRPr lang="en-US" dirty="0"/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078B04BC-473E-ACE7-BE29-234D9C272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607" y="1447800"/>
            <a:ext cx="7808785" cy="25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A7355D-3039-E249-ABA5-AA341BED4F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56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EE6A1A-CBFA-334A-AC26-86072326FF77}"/>
              </a:ext>
            </a:extLst>
          </p:cNvPr>
          <p:cNvSpPr txBox="1">
            <a:spLocks/>
          </p:cNvSpPr>
          <p:nvPr/>
        </p:nvSpPr>
        <p:spPr>
          <a:xfrm>
            <a:off x="1600200" y="7620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120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6E6C3-361E-ED40-B54A-78622F06DB76}"/>
              </a:ext>
            </a:extLst>
          </p:cNvPr>
          <p:cNvSpPr txBox="1"/>
          <p:nvPr/>
        </p:nvSpPr>
        <p:spPr>
          <a:xfrm>
            <a:off x="3695699" y="3857553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Medium" panose="02000000000000000000" pitchFamily="2" charset="0"/>
              </a:rPr>
              <a:t>CSD - Roads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0FBF6-03FD-3E44-BCAD-CD1A1D34AA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536" y="5304170"/>
            <a:ext cx="1114927" cy="11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B1C33A-50C1-B444-AD3A-4C265B1413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2868" y="-6694"/>
            <a:ext cx="9519132" cy="6862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36D92-69C1-C342-975D-84137A5C3F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94"/>
            <a:ext cx="6096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370752" y="582841"/>
            <a:ext cx="4604232" cy="24846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Winter Preparedness &amp; Operations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 </a:t>
            </a:r>
            <a:endParaRPr lang="en-US" sz="50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865C6-0D71-7C4F-8728-ED4E101138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648200"/>
            <a:ext cx="1152956" cy="1152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1E32B8-A6A5-D647-A512-0874C2D54D4C}"/>
              </a:ext>
            </a:extLst>
          </p:cNvPr>
          <p:cNvSpPr/>
          <p:nvPr/>
        </p:nvSpPr>
        <p:spPr>
          <a:xfrm>
            <a:off x="809052" y="554510"/>
            <a:ext cx="36867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D131D3-E594-8A4B-98A0-A5F2B908C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05000"/>
            <a:ext cx="10515600" cy="3631468"/>
          </a:xfrm>
        </p:spPr>
        <p:txBody>
          <a:bodyPr>
            <a:normAutofit/>
          </a:bodyPr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November to March </a:t>
            </a:r>
          </a:p>
          <a:p>
            <a:pPr lvl="1"/>
            <a:r>
              <a:rPr lang="en-US" dirty="0"/>
              <a:t>Daily Monitoring of Weather 24/7</a:t>
            </a:r>
          </a:p>
          <a:p>
            <a:pPr lvl="1"/>
            <a:r>
              <a:rPr lang="en-US" dirty="0"/>
              <a:t>Pre-Treatments</a:t>
            </a:r>
          </a:p>
          <a:p>
            <a:pPr lvl="2"/>
            <a:r>
              <a:rPr lang="en-US" sz="2400" dirty="0"/>
              <a:t>Salt/Sand – Intersections &amp; Curves  </a:t>
            </a:r>
          </a:p>
          <a:p>
            <a:pPr lvl="2"/>
            <a:r>
              <a:rPr lang="en-US" sz="2400" dirty="0"/>
              <a:t>Brine – Grades, Bridges, High-Volume Roadways</a:t>
            </a:r>
          </a:p>
          <a:p>
            <a:pPr lvl="1"/>
            <a:r>
              <a:rPr lang="en-US" dirty="0"/>
              <a:t>Snow Plowing &amp; Snow Blowing</a:t>
            </a:r>
          </a:p>
          <a:p>
            <a:pPr lvl="1"/>
            <a:r>
              <a:rPr lang="en-US" dirty="0"/>
              <a:t>Storm Cleanup</a:t>
            </a:r>
          </a:p>
          <a:p>
            <a:pPr lvl="2"/>
            <a:r>
              <a:rPr lang="en-US" sz="2400" dirty="0"/>
              <a:t>Snow Storage &amp; Stockpiling</a:t>
            </a:r>
          </a:p>
          <a:p>
            <a:pPr lvl="2"/>
            <a:r>
              <a:rPr lang="en-US" sz="2400" dirty="0"/>
              <a:t>Street Sweeping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9FC059-7E02-9B4B-985E-14117C14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125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3600" dirty="0"/>
              <a:t>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AAFAA-9977-EB48-AF87-EDB4179DC46F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CSD - Roads</a:t>
            </a:r>
            <a:endParaRPr lang="en-US" sz="1800" dirty="0"/>
          </a:p>
        </p:txBody>
      </p:sp>
      <p:pic>
        <p:nvPicPr>
          <p:cNvPr id="3" name="Picture 2" descr="A picture containing snow, outdoor, sky, truck&#10;&#10;Description automatically generated">
            <a:extLst>
              <a:ext uri="{FF2B5EF4-FFF2-40B4-BE49-F238E27FC236}">
                <a16:creationId xmlns:a16="http://schemas.microsoft.com/office/drawing/2014/main" id="{1A49EFC8-95ED-3D5D-307C-0948B7A89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1140518"/>
            <a:ext cx="2910881" cy="2290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F902AE-0603-1BB2-08B6-F03A4CE22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3618129"/>
            <a:ext cx="2910881" cy="26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3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C952-D2E3-0D29-3315-301239BA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 &amp;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29E70-7399-99CD-B683-613FAAAA3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Personnel</a:t>
            </a:r>
          </a:p>
          <a:p>
            <a:pPr lvl="1"/>
            <a:r>
              <a:rPr lang="en-US" sz="2600" dirty="0"/>
              <a:t>47 Permanent Positions</a:t>
            </a:r>
          </a:p>
          <a:p>
            <a:pPr lvl="1"/>
            <a:r>
              <a:rPr lang="en-US" sz="2600" dirty="0"/>
              <a:t>10 Intermittent Hourly’s </a:t>
            </a:r>
          </a:p>
          <a:p>
            <a:r>
              <a:rPr lang="en-US" sz="3000" dirty="0"/>
              <a:t>Equipment</a:t>
            </a:r>
            <a:r>
              <a:rPr lang="en-US" sz="2800" dirty="0"/>
              <a:t> </a:t>
            </a:r>
          </a:p>
          <a:p>
            <a:pPr lvl="1"/>
            <a:r>
              <a:rPr lang="en-US" sz="2600" dirty="0"/>
              <a:t>43 – Plows </a:t>
            </a:r>
          </a:p>
          <a:p>
            <a:pPr lvl="1"/>
            <a:r>
              <a:rPr lang="en-US" sz="2600" dirty="0"/>
              <a:t> 5  – Loader Mounted Snow Blowers </a:t>
            </a:r>
          </a:p>
          <a:p>
            <a:pPr lvl="1"/>
            <a:r>
              <a:rPr lang="en-US" sz="2600" dirty="0"/>
              <a:t> 7  – Graders &amp; Backhoes </a:t>
            </a:r>
          </a:p>
          <a:p>
            <a:r>
              <a:rPr lang="en-US" sz="3000" dirty="0"/>
              <a:t>1088 Miles of </a:t>
            </a:r>
            <a:r>
              <a:rPr lang="en-US" sz="3000"/>
              <a:t>Road </a:t>
            </a:r>
            <a:endParaRPr lang="en-US" sz="3000" dirty="0"/>
          </a:p>
          <a:p>
            <a:pPr lvl="1"/>
            <a:r>
              <a:rPr lang="en-US" sz="2600" dirty="0"/>
              <a:t>762 Paved</a:t>
            </a:r>
          </a:p>
          <a:p>
            <a:pPr lvl="1"/>
            <a:r>
              <a:rPr lang="en-US" sz="2600" dirty="0"/>
              <a:t>362 Unpaved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17F6C-2047-DBFA-50E8-D49054447CAB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CSD - Roads</a:t>
            </a:r>
            <a:endParaRPr lang="en-US" sz="1800" dirty="0"/>
          </a:p>
        </p:txBody>
      </p:sp>
      <p:pic>
        <p:nvPicPr>
          <p:cNvPr id="5" name="Picture 4" descr="A tractor in the snow&#10;&#10;Description automatically generated with low confidence">
            <a:extLst>
              <a:ext uri="{FF2B5EF4-FFF2-40B4-BE49-F238E27FC236}">
                <a16:creationId xmlns:a16="http://schemas.microsoft.com/office/drawing/2014/main" id="{4395C5EA-3180-33A5-E600-FC973AE7A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07" y="25908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6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A258-3DFD-D17F-24F0-9C34F4A3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Snowplow Route Prioritization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9CA94-AE66-8D2F-591F-445D17A65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439400" cy="3366692"/>
          </a:xfrm>
        </p:spPr>
        <p:txBody>
          <a:bodyPr>
            <a:normAutofit/>
          </a:bodyPr>
          <a:lstStyle/>
          <a:p>
            <a:r>
              <a:rPr lang="en-US" sz="2800" dirty="0">
                <a:highlight>
                  <a:srgbClr val="FF00FF"/>
                </a:highlight>
              </a:rPr>
              <a:t>Priority – 1 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Arterial &amp; Collector Streets, Fire &amp; Hospital access routes, School &amp; Bus Routes  </a:t>
            </a:r>
          </a:p>
          <a:p>
            <a:r>
              <a:rPr lang="en-US" sz="2800" dirty="0">
                <a:highlight>
                  <a:srgbClr val="00FFFF"/>
                </a:highlight>
              </a:rPr>
              <a:t>Priority – 2 </a:t>
            </a:r>
          </a:p>
          <a:p>
            <a:pPr lvl="1"/>
            <a:r>
              <a:rPr lang="en-US" sz="2400" dirty="0"/>
              <a:t>Secondary Arterial &amp; Collector, Residential Roads, Remaining School &amp; Bus Routes  </a:t>
            </a:r>
          </a:p>
          <a:p>
            <a:r>
              <a:rPr lang="en-US" sz="2800" dirty="0">
                <a:highlight>
                  <a:srgbClr val="FFFF00"/>
                </a:highlight>
              </a:rPr>
              <a:t>Priority – 3  </a:t>
            </a:r>
          </a:p>
          <a:p>
            <a:pPr lvl="1"/>
            <a:r>
              <a:rPr lang="en-US" sz="2400" dirty="0"/>
              <a:t>Cul-de-sacs, Dead-end Streets, Industrial Streets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80296-5BDA-C489-7E56-17FB57867ADE}"/>
              </a:ext>
            </a:extLst>
          </p:cNvPr>
          <p:cNvSpPr txBox="1"/>
          <p:nvPr/>
        </p:nvSpPr>
        <p:spPr>
          <a:xfrm>
            <a:off x="762000" y="313099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CSD - Roads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299CF-51A2-3484-663D-484961E99335}"/>
              </a:ext>
            </a:extLst>
          </p:cNvPr>
          <p:cNvSpPr txBox="1"/>
          <p:nvPr/>
        </p:nvSpPr>
        <p:spPr>
          <a:xfrm>
            <a:off x="838200" y="5536679"/>
            <a:ext cx="1028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spc="-25" dirty="0">
                <a:latin typeface="Open Sans" panose="020B0606030504020204" pitchFamily="34" charset="0"/>
                <a:ea typeface="Times New Roman" panose="02020603050405020304" pitchFamily="18" charset="0"/>
              </a:rPr>
              <a:t>During </a:t>
            </a:r>
            <a:r>
              <a:rPr lang="en-US" sz="2000" i="1" u="sng" spc="-25" dirty="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heavy continuous snow Priority 2 &amp; 3 streets will not be cleared until the snow lets up! 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5197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282982-DB0D-DA40-AA47-A5710492C714}"/>
              </a:ext>
            </a:extLst>
          </p:cNvPr>
          <p:cNvSpPr/>
          <p:nvPr/>
        </p:nvSpPr>
        <p:spPr>
          <a:xfrm>
            <a:off x="914400" y="334184"/>
            <a:ext cx="9906000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 Regional Mapping System (WORMS) </a:t>
            </a:r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– Prioritized Route Example </a:t>
            </a:r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75DFFF-CAC2-9C9B-71F8-1AFBB8310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72" y="1143000"/>
            <a:ext cx="10580255" cy="51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FCE05-2CF4-5B12-54EA-EAEE7BB19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040"/>
            <a:ext cx="10515600" cy="686802"/>
          </a:xfrm>
        </p:spPr>
        <p:txBody>
          <a:bodyPr>
            <a:normAutofit/>
          </a:bodyPr>
          <a:lstStyle/>
          <a:p>
            <a:r>
              <a:rPr lang="en-US" sz="3600" dirty="0"/>
              <a:t>Our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01F5F-42E1-DA83-FD67-69FA83C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16" y="1943100"/>
            <a:ext cx="10515600" cy="2971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500" dirty="0"/>
              <a:t>Provide fiscally responsible emergency response during snow events</a:t>
            </a:r>
          </a:p>
          <a:p>
            <a:pPr>
              <a:lnSpc>
                <a:spcPct val="120000"/>
              </a:lnSpc>
            </a:pPr>
            <a:r>
              <a:rPr lang="en-US" sz="4500" dirty="0"/>
              <a:t>Support the safety and mobility of our transportation system </a:t>
            </a:r>
          </a:p>
          <a:p>
            <a:pPr>
              <a:lnSpc>
                <a:spcPct val="120000"/>
              </a:lnSpc>
            </a:pPr>
            <a:r>
              <a:rPr lang="en-US" sz="4500" dirty="0"/>
              <a:t>Plow &amp; treat county streets as efficiently and safely as possible</a:t>
            </a:r>
          </a:p>
          <a:p>
            <a:pPr>
              <a:lnSpc>
                <a:spcPct val="120000"/>
              </a:lnSpc>
            </a:pPr>
            <a:r>
              <a:rPr lang="en-US" sz="4500" dirty="0"/>
              <a:t>Keep priority streets open and passable</a:t>
            </a:r>
          </a:p>
          <a:p>
            <a:pPr>
              <a:lnSpc>
                <a:spcPct val="120000"/>
              </a:lnSpc>
            </a:pPr>
            <a:r>
              <a:rPr lang="en-US" sz="4500" dirty="0"/>
              <a:t>Minimize disruptions to traffic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4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D990-539E-A675-2957-26531369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You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D7980-2FFB-7EAC-9BB1-4B97F3D9F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095"/>
            <a:ext cx="10515600" cy="3631468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Trash cans out of the way and off the street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careful around snowplows and don't pass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Don't park on the street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Don't shovel or blow snow back onto roadway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Don’t sled on the street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patient </a:t>
            </a:r>
            <a:b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891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1037" y="1945130"/>
            <a:ext cx="10515600" cy="692053"/>
          </a:xfrm>
        </p:spPr>
        <p:txBody>
          <a:bodyPr>
            <a:normAutofit/>
          </a:bodyPr>
          <a:lstStyle/>
          <a:p>
            <a:r>
              <a:rPr lang="en-US" dirty="0"/>
              <a:t>24/7 Call Center: (775) 328-2180 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18" y="1198640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sz="3600" dirty="0"/>
              <a:t>Contact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</a:rPr>
              <a:t>CSD - Roads </a:t>
            </a:r>
            <a:endParaRPr lang="en-US" sz="18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8D2EC10-C91B-46E6-5CC9-CED94F2CE383}"/>
              </a:ext>
            </a:extLst>
          </p:cNvPr>
          <p:cNvSpPr txBox="1">
            <a:spLocks/>
          </p:cNvSpPr>
          <p:nvPr/>
        </p:nvSpPr>
        <p:spPr>
          <a:xfrm>
            <a:off x="1139528" y="3485537"/>
            <a:ext cx="10515600" cy="59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gis.washoecounty.us/wrms/snow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957CBC-F546-29EF-4BF4-73817DAFF753}"/>
              </a:ext>
            </a:extLst>
          </p:cNvPr>
          <p:cNvSpPr txBox="1">
            <a:spLocks/>
          </p:cNvSpPr>
          <p:nvPr/>
        </p:nvSpPr>
        <p:spPr>
          <a:xfrm>
            <a:off x="841218" y="2689569"/>
            <a:ext cx="10515600" cy="707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3600" dirty="0"/>
              <a:t>Snowplow Route Maps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13A518-A4D5-03A2-9375-56D0B1D454A8}"/>
              </a:ext>
            </a:extLst>
          </p:cNvPr>
          <p:cNvSpPr txBox="1">
            <a:spLocks/>
          </p:cNvSpPr>
          <p:nvPr/>
        </p:nvSpPr>
        <p:spPr>
          <a:xfrm>
            <a:off x="841218" y="4131343"/>
            <a:ext cx="10515600" cy="707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3600" dirty="0"/>
              <a:t>Roads Website 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9D82E5-3251-BA30-F90D-9C60F09DFEAD}"/>
              </a:ext>
            </a:extLst>
          </p:cNvPr>
          <p:cNvSpPr txBox="1">
            <a:spLocks/>
          </p:cNvSpPr>
          <p:nvPr/>
        </p:nvSpPr>
        <p:spPr>
          <a:xfrm>
            <a:off x="1139528" y="4891264"/>
            <a:ext cx="10515600" cy="59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www.washoecounty.gov/csd/operations/roads</a:t>
            </a:r>
          </a:p>
        </p:txBody>
      </p:sp>
    </p:spTree>
    <p:extLst>
      <p:ext uri="{BB962C8B-B14F-4D97-AF65-F5344CB8AC3E}">
        <p14:creationId xmlns:p14="http://schemas.microsoft.com/office/powerpoint/2010/main" val="65969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sho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75A7"/>
      </a:accent1>
      <a:accent2>
        <a:srgbClr val="6A428A"/>
      </a:accent2>
      <a:accent3>
        <a:srgbClr val="C35366"/>
      </a:accent3>
      <a:accent4>
        <a:srgbClr val="BA6391"/>
      </a:accent4>
      <a:accent5>
        <a:srgbClr val="F48E71"/>
      </a:accent5>
      <a:accent6>
        <a:srgbClr val="F8C45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6adaaa-11c0-43ae-9299-5743f3d29b1e" xsi:nil="true"/>
    <lcf76f155ced4ddcb4097134ff3c332f xmlns="e93f2e64-45df-44c9-9219-b68e60e71b9a">
      <Terms xmlns="http://schemas.microsoft.com/office/infopath/2007/PartnerControls"/>
    </lcf76f155ced4ddcb4097134ff3c332f>
    <TaxKeywordTaxHTField xmlns="b76adaaa-11c0-43ae-9299-5743f3d29b1e">
      <Terms xmlns="http://schemas.microsoft.com/office/infopath/2007/PartnerControls"/>
    </TaxKeywordTaxHTField>
    <https_x003a__x002f__x002f_us06web_x002e_zoom_x002e_us_x002f_rec_x002f_share_x002f_kQEEQ9___x002d_WywHNPClDayKl8kDqrIiWrOc40vAxvtXx6WeFpXUl0peDm5eNIX0JAY_x002e_NcBxvOI59ny5o4M4 xmlns="e93f2e64-45df-44c9-9219-b68e60e71b9a">
      <Url xsi:nil="true"/>
      <Description xsi:nil="true"/>
    </https_x003a__x002f__x002f_us06web_x002e_zoom_x002e_us_x002f_rec_x002f_share_x002f_kQEEQ9___x002d_WywHNPClDayKl8kDqrIiWrOc40vAxvtXx6WeFpXUl0peDm5eNIX0JAY_x002e_NcBxvOI59ny5o4M4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EC550C71CAE40912F0B948EAD3AB8" ma:contentTypeVersion="20" ma:contentTypeDescription="Create a new document." ma:contentTypeScope="" ma:versionID="7d19f98628af4fd2bbc42b64020299e1">
  <xsd:schema xmlns:xsd="http://www.w3.org/2001/XMLSchema" xmlns:xs="http://www.w3.org/2001/XMLSchema" xmlns:p="http://schemas.microsoft.com/office/2006/metadata/properties" xmlns:ns2="e93f2e64-45df-44c9-9219-b68e60e71b9a" xmlns:ns3="4d5fb9ff-f347-4570-abd3-f92f5f65d108" xmlns:ns4="b76adaaa-11c0-43ae-9299-5743f3d29b1e" targetNamespace="http://schemas.microsoft.com/office/2006/metadata/properties" ma:root="true" ma:fieldsID="741a4b4d23ef59f5bba72a30b5e61bf4" ns2:_="" ns3:_="" ns4:_="">
    <xsd:import namespace="e93f2e64-45df-44c9-9219-b68e60e71b9a"/>
    <xsd:import namespace="4d5fb9ff-f347-4570-abd3-f92f5f65d108"/>
    <xsd:import namespace="b76adaaa-11c0-43ae-9299-5743f3d29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https_x003a__x002f__x002f_us06web_x002e_zoom_x002e_us_x002f_rec_x002f_share_x002f_kQEEQ9___x002d_WywHNPClDayKl8kDqrIiWrOc40vAxvtXx6WeFpXUl0peDm5eNIX0JAY_x002e_NcBxvOI59ny5o4M4" minOccurs="0"/>
                <xsd:element ref="ns4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f2e64-45df-44c9-9219-b68e60e71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ttps_x003a__x002f__x002f_us06web_x002e_zoom_x002e_us_x002f_rec_x002f_share_x002f_kQEEQ9___x002d_WywHNPClDayKl8kDqrIiWrOc40vAxvtXx6WeFpXUl0peDm5eNIX0JAY_x002e_NcBxvOI59ny5o4M4" ma:index="21" nillable="true" ma:displayName="https://us06web.zoom.us/rec/share/kQEEQ9__-WywHNPClDayKl8kDqrIiWrOc40vAxvtXx6WeFpXUl0peDm5eNIX0JAY.NcBxvOI59ny5o4M4" ma:description="November 1, 2021" ma:format="Hyperlink" ma:internalName="https_x003a__x002f__x002f_us06web_x002e_zoom_x002e_us_x002f_rec_x002f_share_x002f_kQEEQ9___x002d_WywHNPClDayKl8kDqrIiWrOc40vAxvtXx6WeFpXUl0peDm5eNIX0JAY_x002e_NcBxvOI59ny5o4M4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fb9ff-f347-4570-abd3-f92f5f65d1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adaaa-11c0-43ae-9299-5743f3d29b1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4bcff1e-d56e-46a5-b1b8-814d4caf1bc1}" ma:internalName="TaxCatchAll" ma:showField="CatchAllData" ma:web="b76adaaa-11c0-43ae-9299-5743f3d29b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b48f011-0c99-48a8-b23c-e11e698ab55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34678A-73AF-4A07-A48F-AC3990290816}">
  <ds:schemaRefs>
    <ds:schemaRef ds:uri="http://schemas.microsoft.com/office/2006/metadata/properties"/>
    <ds:schemaRef ds:uri="http://schemas.microsoft.com/office/infopath/2007/PartnerControls"/>
    <ds:schemaRef ds:uri="d674ea5f-e568-4e07-bc16-0a1f19b41d87"/>
    <ds:schemaRef ds:uri="2e592e58-1ea2-4767-b12d-785cb278db63"/>
  </ds:schemaRefs>
</ds:datastoreItem>
</file>

<file path=customXml/itemProps2.xml><?xml version="1.0" encoding="utf-8"?>
<ds:datastoreItem xmlns:ds="http://schemas.openxmlformats.org/officeDocument/2006/customXml" ds:itemID="{AA8A2ED1-CF57-4A94-AC0C-09E145F1FC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D73740-3F3C-45EB-8258-7E319676CBD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298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Open Sans</vt:lpstr>
      <vt:lpstr>Roboto Slab</vt:lpstr>
      <vt:lpstr>Roboto Slab Light</vt:lpstr>
      <vt:lpstr>Rockwell</vt:lpstr>
      <vt:lpstr>Wingdings 2</vt:lpstr>
      <vt:lpstr>Office Theme</vt:lpstr>
      <vt:lpstr>PowerPoint Presentation</vt:lpstr>
      <vt:lpstr>PowerPoint Presentation</vt:lpstr>
      <vt:lpstr>Services</vt:lpstr>
      <vt:lpstr>Resources &amp; Responsibilities</vt:lpstr>
      <vt:lpstr>Snowplow Route Prioritization </vt:lpstr>
      <vt:lpstr>PowerPoint Presentation</vt:lpstr>
      <vt:lpstr>Our Goals</vt:lpstr>
      <vt:lpstr>How You Can Help</vt:lpstr>
      <vt:lpstr>Contact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Sperka</dc:creator>
  <cp:lastModifiedBy>Simerly, Brett</cp:lastModifiedBy>
  <cp:revision>85</cp:revision>
  <dcterms:created xsi:type="dcterms:W3CDTF">2021-10-07T17:37:40Z</dcterms:created>
  <dcterms:modified xsi:type="dcterms:W3CDTF">2022-08-29T17:58:00Z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0x01010084FF9E0F8158BF4FB5ADA22A84B6E9D2</vt:lpwstr>
  </property>
  <property fmtid="{D5CDD505-2E9C-101B-9397-08002B2CF9AE}" pid="3" name="MediaServiceImageTags">
    <vt:lpwstr/>
  </property>
</Properties>
</file>