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74" r:id="rId5"/>
    <p:sldId id="275" r:id="rId6"/>
    <p:sldId id="278" r:id="rId7"/>
    <p:sldId id="279" r:id="rId8"/>
    <p:sldId id="282" r:id="rId9"/>
    <p:sldId id="283" r:id="rId10"/>
    <p:sldId id="280" r:id="rId11"/>
    <p:sldId id="287" r:id="rId12"/>
    <p:sldId id="281" r:id="rId13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A4"/>
    <a:srgbClr val="BCBEC0"/>
    <a:srgbClr val="E6E7E8"/>
    <a:srgbClr val="006325"/>
    <a:srgbClr val="FFD45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3B2DBC-4220-432F-9573-60F9DF4593F0}" v="15" dt="2021-10-26T16:07:12.9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5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ker, Celia" userId="4af9a514-223a-4a1c-9d73-4b0e9f984250" providerId="ADAL" clId="{8A3B2DBC-4220-432F-9573-60F9DF4593F0}"/>
    <pc:docChg chg="undo custSel addSld delSld modSld">
      <pc:chgData name="Walker, Celia" userId="4af9a514-223a-4a1c-9d73-4b0e9f984250" providerId="ADAL" clId="{8A3B2DBC-4220-432F-9573-60F9DF4593F0}" dt="2021-12-01T17:41:46.395" v="4919" actId="20577"/>
      <pc:docMkLst>
        <pc:docMk/>
      </pc:docMkLst>
      <pc:sldChg chg="modSp mod">
        <pc:chgData name="Walker, Celia" userId="4af9a514-223a-4a1c-9d73-4b0e9f984250" providerId="ADAL" clId="{8A3B2DBC-4220-432F-9573-60F9DF4593F0}" dt="2021-12-01T17:40:49.855" v="4898" actId="20577"/>
        <pc:sldMkLst>
          <pc:docMk/>
          <pc:sldMk cId="2735935912" sldId="274"/>
        </pc:sldMkLst>
        <pc:spChg chg="mod">
          <ac:chgData name="Walker, Celia" userId="4af9a514-223a-4a1c-9d73-4b0e9f984250" providerId="ADAL" clId="{8A3B2DBC-4220-432F-9573-60F9DF4593F0}" dt="2021-12-01T17:40:49.855" v="4898" actId="20577"/>
          <ac:spMkLst>
            <pc:docMk/>
            <pc:sldMk cId="2735935912" sldId="274"/>
            <ac:spMk id="4" creationId="{00000000-0000-0000-0000-000000000000}"/>
          </ac:spMkLst>
        </pc:spChg>
        <pc:spChg chg="mod">
          <ac:chgData name="Walker, Celia" userId="4af9a514-223a-4a1c-9d73-4b0e9f984250" providerId="ADAL" clId="{8A3B2DBC-4220-432F-9573-60F9DF4593F0}" dt="2021-10-25T22:12:35.534" v="3057" actId="403"/>
          <ac:spMkLst>
            <pc:docMk/>
            <pc:sldMk cId="2735935912" sldId="274"/>
            <ac:spMk id="7" creationId="{00000000-0000-0000-0000-000000000000}"/>
          </ac:spMkLst>
        </pc:spChg>
      </pc:sldChg>
      <pc:sldChg chg="modSp mod">
        <pc:chgData name="Walker, Celia" userId="4af9a514-223a-4a1c-9d73-4b0e9f984250" providerId="ADAL" clId="{8A3B2DBC-4220-432F-9573-60F9DF4593F0}" dt="2021-12-01T17:41:46.395" v="4919" actId="20577"/>
        <pc:sldMkLst>
          <pc:docMk/>
          <pc:sldMk cId="1413287553" sldId="275"/>
        </pc:sldMkLst>
        <pc:spChg chg="mod">
          <ac:chgData name="Walker, Celia" userId="4af9a514-223a-4a1c-9d73-4b0e9f984250" providerId="ADAL" clId="{8A3B2DBC-4220-432F-9573-60F9DF4593F0}" dt="2021-12-01T17:41:46.395" v="4919" actId="20577"/>
          <ac:spMkLst>
            <pc:docMk/>
            <pc:sldMk cId="1413287553" sldId="275"/>
            <ac:spMk id="2" creationId="{00000000-0000-0000-0000-000000000000}"/>
          </ac:spMkLst>
        </pc:spChg>
      </pc:sldChg>
      <pc:sldChg chg="modSp del mod">
        <pc:chgData name="Walker, Celia" userId="4af9a514-223a-4a1c-9d73-4b0e9f984250" providerId="ADAL" clId="{8A3B2DBC-4220-432F-9573-60F9DF4593F0}" dt="2021-12-01T17:37:17.662" v="4870" actId="47"/>
        <pc:sldMkLst>
          <pc:docMk/>
          <pc:sldMk cId="1949697873" sldId="276"/>
        </pc:sldMkLst>
        <pc:spChg chg="mod">
          <ac:chgData name="Walker, Celia" userId="4af9a514-223a-4a1c-9d73-4b0e9f984250" providerId="ADAL" clId="{8A3B2DBC-4220-432F-9573-60F9DF4593F0}" dt="2021-09-21T20:42:32.076" v="32" actId="20577"/>
          <ac:spMkLst>
            <pc:docMk/>
            <pc:sldMk cId="1949697873" sldId="276"/>
            <ac:spMk id="2" creationId="{00000000-0000-0000-0000-000000000000}"/>
          </ac:spMkLst>
        </pc:spChg>
      </pc:sldChg>
      <pc:sldChg chg="delSp modSp del mod">
        <pc:chgData name="Walker, Celia" userId="4af9a514-223a-4a1c-9d73-4b0e9f984250" providerId="ADAL" clId="{8A3B2DBC-4220-432F-9573-60F9DF4593F0}" dt="2021-12-01T17:37:38.249" v="4872" actId="47"/>
        <pc:sldMkLst>
          <pc:docMk/>
          <pc:sldMk cId="3000510949" sldId="277"/>
        </pc:sldMkLst>
        <pc:spChg chg="mod">
          <ac:chgData name="Walker, Celia" userId="4af9a514-223a-4a1c-9d73-4b0e9f984250" providerId="ADAL" clId="{8A3B2DBC-4220-432F-9573-60F9DF4593F0}" dt="2021-10-25T22:28:46.646" v="3495" actId="14100"/>
          <ac:spMkLst>
            <pc:docMk/>
            <pc:sldMk cId="3000510949" sldId="277"/>
            <ac:spMk id="3" creationId="{6F08FE24-F0F1-4C23-881F-BD00FB80050B}"/>
          </ac:spMkLst>
        </pc:spChg>
        <pc:spChg chg="del mod">
          <ac:chgData name="Walker, Celia" userId="4af9a514-223a-4a1c-9d73-4b0e9f984250" providerId="ADAL" clId="{8A3B2DBC-4220-432F-9573-60F9DF4593F0}" dt="2021-10-25T22:33:18.482" v="3608" actId="21"/>
          <ac:spMkLst>
            <pc:docMk/>
            <pc:sldMk cId="3000510949" sldId="277"/>
            <ac:spMk id="5" creationId="{236AC5E2-3557-4936-A903-939FC48E6F8A}"/>
          </ac:spMkLst>
        </pc:spChg>
        <pc:graphicFrameChg chg="mod modGraphic">
          <ac:chgData name="Walker, Celia" userId="4af9a514-223a-4a1c-9d73-4b0e9f984250" providerId="ADAL" clId="{8A3B2DBC-4220-432F-9573-60F9DF4593F0}" dt="2021-10-25T22:35:59.868" v="3637" actId="404"/>
          <ac:graphicFrameMkLst>
            <pc:docMk/>
            <pc:sldMk cId="3000510949" sldId="277"/>
            <ac:graphicFrameMk id="4" creationId="{327EB027-0AC9-465F-84C9-B57E33E83607}"/>
          </ac:graphicFrameMkLst>
        </pc:graphicFrameChg>
      </pc:sldChg>
      <pc:sldChg chg="modSp mod">
        <pc:chgData name="Walker, Celia" userId="4af9a514-223a-4a1c-9d73-4b0e9f984250" providerId="ADAL" clId="{8A3B2DBC-4220-432F-9573-60F9DF4593F0}" dt="2021-11-15T22:02:48.773" v="4869" actId="20577"/>
        <pc:sldMkLst>
          <pc:docMk/>
          <pc:sldMk cId="2685770194" sldId="278"/>
        </pc:sldMkLst>
        <pc:spChg chg="mod">
          <ac:chgData name="Walker, Celia" userId="4af9a514-223a-4a1c-9d73-4b0e9f984250" providerId="ADAL" clId="{8A3B2DBC-4220-432F-9573-60F9DF4593F0}" dt="2021-11-15T22:02:48.773" v="4869" actId="20577"/>
          <ac:spMkLst>
            <pc:docMk/>
            <pc:sldMk cId="2685770194" sldId="278"/>
            <ac:spMk id="2" creationId="{D24C7167-7258-4591-BB6C-EC82C9D78664}"/>
          </ac:spMkLst>
        </pc:spChg>
      </pc:sldChg>
      <pc:sldChg chg="modSp mod">
        <pc:chgData name="Walker, Celia" userId="4af9a514-223a-4a1c-9d73-4b0e9f984250" providerId="ADAL" clId="{8A3B2DBC-4220-432F-9573-60F9DF4593F0}" dt="2021-10-25T22:15:59.903" v="3071" actId="2711"/>
        <pc:sldMkLst>
          <pc:docMk/>
          <pc:sldMk cId="3266695426" sldId="279"/>
        </pc:sldMkLst>
        <pc:spChg chg="mod">
          <ac:chgData name="Walker, Celia" userId="4af9a514-223a-4a1c-9d73-4b0e9f984250" providerId="ADAL" clId="{8A3B2DBC-4220-432F-9573-60F9DF4593F0}" dt="2021-10-25T22:15:59.903" v="3071" actId="2711"/>
          <ac:spMkLst>
            <pc:docMk/>
            <pc:sldMk cId="3266695426" sldId="279"/>
            <ac:spMk id="2" creationId="{71038B19-9D87-4E99-965B-8D9DACE325D1}"/>
          </ac:spMkLst>
        </pc:spChg>
        <pc:spChg chg="mod">
          <ac:chgData name="Walker, Celia" userId="4af9a514-223a-4a1c-9d73-4b0e9f984250" providerId="ADAL" clId="{8A3B2DBC-4220-432F-9573-60F9DF4593F0}" dt="2021-09-21T20:48:07.683" v="95" actId="20577"/>
          <ac:spMkLst>
            <pc:docMk/>
            <pc:sldMk cId="3266695426" sldId="279"/>
            <ac:spMk id="3" creationId="{EE562F6E-EAE5-4E00-92C9-7F95A60E28CD}"/>
          </ac:spMkLst>
        </pc:spChg>
      </pc:sldChg>
      <pc:sldChg chg="addSp modSp mod">
        <pc:chgData name="Walker, Celia" userId="4af9a514-223a-4a1c-9d73-4b0e9f984250" providerId="ADAL" clId="{8A3B2DBC-4220-432F-9573-60F9DF4593F0}" dt="2021-10-26T16:26:03.723" v="4829" actId="2710"/>
        <pc:sldMkLst>
          <pc:docMk/>
          <pc:sldMk cId="4000898463" sldId="280"/>
        </pc:sldMkLst>
        <pc:spChg chg="mod">
          <ac:chgData name="Walker, Celia" userId="4af9a514-223a-4a1c-9d73-4b0e9f984250" providerId="ADAL" clId="{8A3B2DBC-4220-432F-9573-60F9DF4593F0}" dt="2021-10-26T16:26:03.723" v="4829" actId="2710"/>
          <ac:spMkLst>
            <pc:docMk/>
            <pc:sldMk cId="4000898463" sldId="280"/>
            <ac:spMk id="2" creationId="{13B1E860-98F7-45AB-926D-C94DB54B87F0}"/>
          </ac:spMkLst>
        </pc:spChg>
        <pc:spChg chg="mod">
          <ac:chgData name="Walker, Celia" userId="4af9a514-223a-4a1c-9d73-4b0e9f984250" providerId="ADAL" clId="{8A3B2DBC-4220-432F-9573-60F9DF4593F0}" dt="2021-10-26T16:03:49.265" v="4061" actId="14100"/>
          <ac:spMkLst>
            <pc:docMk/>
            <pc:sldMk cId="4000898463" sldId="280"/>
            <ac:spMk id="3" creationId="{2128792F-412A-42F4-83D5-2E6704BB41CC}"/>
          </ac:spMkLst>
        </pc:spChg>
        <pc:picChg chg="add mod ord">
          <ac:chgData name="Walker, Celia" userId="4af9a514-223a-4a1c-9d73-4b0e9f984250" providerId="ADAL" clId="{8A3B2DBC-4220-432F-9573-60F9DF4593F0}" dt="2021-10-26T16:23:13.047" v="4766" actId="1076"/>
          <ac:picMkLst>
            <pc:docMk/>
            <pc:sldMk cId="4000898463" sldId="280"/>
            <ac:picMk id="5" creationId="{42487777-A640-4221-8596-BEBCA95A73A6}"/>
          </ac:picMkLst>
        </pc:picChg>
        <pc:picChg chg="add mod">
          <ac:chgData name="Walker, Celia" userId="4af9a514-223a-4a1c-9d73-4b0e9f984250" providerId="ADAL" clId="{8A3B2DBC-4220-432F-9573-60F9DF4593F0}" dt="2021-10-26T16:19:00.490" v="4639" actId="14100"/>
          <ac:picMkLst>
            <pc:docMk/>
            <pc:sldMk cId="4000898463" sldId="280"/>
            <ac:picMk id="6" creationId="{C794C495-E9BD-4A2C-AE52-9E2A85446048}"/>
          </ac:picMkLst>
        </pc:picChg>
      </pc:sldChg>
      <pc:sldChg chg="modSp new mod">
        <pc:chgData name="Walker, Celia" userId="4af9a514-223a-4a1c-9d73-4b0e9f984250" providerId="ADAL" clId="{8A3B2DBC-4220-432F-9573-60F9DF4593F0}" dt="2021-10-25T22:17:24.610" v="3091" actId="20577"/>
        <pc:sldMkLst>
          <pc:docMk/>
          <pc:sldMk cId="3780789089" sldId="281"/>
        </pc:sldMkLst>
        <pc:spChg chg="mod">
          <ac:chgData name="Walker, Celia" userId="4af9a514-223a-4a1c-9d73-4b0e9f984250" providerId="ADAL" clId="{8A3B2DBC-4220-432F-9573-60F9DF4593F0}" dt="2021-10-25T22:17:24.610" v="3091" actId="20577"/>
          <ac:spMkLst>
            <pc:docMk/>
            <pc:sldMk cId="3780789089" sldId="281"/>
            <ac:spMk id="2" creationId="{8CB9B640-78FD-472F-924F-4A08DAD49B62}"/>
          </ac:spMkLst>
        </pc:spChg>
        <pc:spChg chg="mod">
          <ac:chgData name="Walker, Celia" userId="4af9a514-223a-4a1c-9d73-4b0e9f984250" providerId="ADAL" clId="{8A3B2DBC-4220-432F-9573-60F9DF4593F0}" dt="2021-10-25T21:58:26.146" v="2662" actId="14100"/>
          <ac:spMkLst>
            <pc:docMk/>
            <pc:sldMk cId="3780789089" sldId="281"/>
            <ac:spMk id="3" creationId="{97982ED3-6DE5-435B-8155-4E92D6DB9364}"/>
          </ac:spMkLst>
        </pc:spChg>
      </pc:sldChg>
      <pc:sldChg chg="addSp delSp modSp new mod">
        <pc:chgData name="Walker, Celia" userId="4af9a514-223a-4a1c-9d73-4b0e9f984250" providerId="ADAL" clId="{8A3B2DBC-4220-432F-9573-60F9DF4593F0}" dt="2021-10-25T22:16:09.681" v="3072" actId="2711"/>
        <pc:sldMkLst>
          <pc:docMk/>
          <pc:sldMk cId="1212007641" sldId="282"/>
        </pc:sldMkLst>
        <pc:spChg chg="del">
          <ac:chgData name="Walker, Celia" userId="4af9a514-223a-4a1c-9d73-4b0e9f984250" providerId="ADAL" clId="{8A3B2DBC-4220-432F-9573-60F9DF4593F0}" dt="2021-10-25T20:51:09.563" v="1591" actId="931"/>
          <ac:spMkLst>
            <pc:docMk/>
            <pc:sldMk cId="1212007641" sldId="282"/>
            <ac:spMk id="2" creationId="{3A87570A-1A4A-4B7E-9503-FF41FBE08285}"/>
          </ac:spMkLst>
        </pc:spChg>
        <pc:spChg chg="mod">
          <ac:chgData name="Walker, Celia" userId="4af9a514-223a-4a1c-9d73-4b0e9f984250" providerId="ADAL" clId="{8A3B2DBC-4220-432F-9573-60F9DF4593F0}" dt="2021-10-25T20:56:19.995" v="1639" actId="404"/>
          <ac:spMkLst>
            <pc:docMk/>
            <pc:sldMk cId="1212007641" sldId="282"/>
            <ac:spMk id="3" creationId="{986639B2-8DC9-491D-A82F-6CC678EF394F}"/>
          </ac:spMkLst>
        </pc:spChg>
        <pc:spChg chg="add mod">
          <ac:chgData name="Walker, Celia" userId="4af9a514-223a-4a1c-9d73-4b0e9f984250" providerId="ADAL" clId="{8A3B2DBC-4220-432F-9573-60F9DF4593F0}" dt="2021-10-25T22:16:09.681" v="3072" actId="2711"/>
          <ac:spMkLst>
            <pc:docMk/>
            <pc:sldMk cId="1212007641" sldId="282"/>
            <ac:spMk id="7" creationId="{BFF4154F-F87E-4E6D-B89A-1EF1234CC15B}"/>
          </ac:spMkLst>
        </pc:spChg>
        <pc:picChg chg="add del mod">
          <ac:chgData name="Walker, Celia" userId="4af9a514-223a-4a1c-9d73-4b0e9f984250" providerId="ADAL" clId="{8A3B2DBC-4220-432F-9573-60F9DF4593F0}" dt="2021-10-25T20:51:14.553" v="1592" actId="21"/>
          <ac:picMkLst>
            <pc:docMk/>
            <pc:sldMk cId="1212007641" sldId="282"/>
            <ac:picMk id="5" creationId="{28037F92-08D2-40E5-8B3B-F2F768740B40}"/>
          </ac:picMkLst>
        </pc:picChg>
      </pc:sldChg>
      <pc:sldChg chg="modSp new mod">
        <pc:chgData name="Walker, Celia" userId="4af9a514-223a-4a1c-9d73-4b0e9f984250" providerId="ADAL" clId="{8A3B2DBC-4220-432F-9573-60F9DF4593F0}" dt="2021-10-25T22:16:16.805" v="3073" actId="2711"/>
        <pc:sldMkLst>
          <pc:docMk/>
          <pc:sldMk cId="889474172" sldId="283"/>
        </pc:sldMkLst>
        <pc:spChg chg="mod">
          <ac:chgData name="Walker, Celia" userId="4af9a514-223a-4a1c-9d73-4b0e9f984250" providerId="ADAL" clId="{8A3B2DBC-4220-432F-9573-60F9DF4593F0}" dt="2021-10-25T22:16:16.805" v="3073" actId="2711"/>
          <ac:spMkLst>
            <pc:docMk/>
            <pc:sldMk cId="889474172" sldId="283"/>
            <ac:spMk id="2" creationId="{F0FED16D-B672-42AD-AB0A-995084297B38}"/>
          </ac:spMkLst>
        </pc:spChg>
        <pc:spChg chg="mod">
          <ac:chgData name="Walker, Celia" userId="4af9a514-223a-4a1c-9d73-4b0e9f984250" providerId="ADAL" clId="{8A3B2DBC-4220-432F-9573-60F9DF4593F0}" dt="2021-10-25T20:57:39.787" v="1643" actId="404"/>
          <ac:spMkLst>
            <pc:docMk/>
            <pc:sldMk cId="889474172" sldId="283"/>
            <ac:spMk id="3" creationId="{6CF3A2D4-07BE-4F5E-A2F8-89272C8B1ABC}"/>
          </ac:spMkLst>
        </pc:spChg>
      </pc:sldChg>
      <pc:sldChg chg="modSp new del mod">
        <pc:chgData name="Walker, Celia" userId="4af9a514-223a-4a1c-9d73-4b0e9f984250" providerId="ADAL" clId="{8A3B2DBC-4220-432F-9573-60F9DF4593F0}" dt="2021-12-01T17:39:48.364" v="4873" actId="47"/>
        <pc:sldMkLst>
          <pc:docMk/>
          <pc:sldMk cId="2689920711" sldId="284"/>
        </pc:sldMkLst>
        <pc:spChg chg="mod">
          <ac:chgData name="Walker, Celia" userId="4af9a514-223a-4a1c-9d73-4b0e9f984250" providerId="ADAL" clId="{8A3B2DBC-4220-432F-9573-60F9DF4593F0}" dt="2021-10-25T22:18:37.002" v="3094" actId="20577"/>
          <ac:spMkLst>
            <pc:docMk/>
            <pc:sldMk cId="2689920711" sldId="284"/>
            <ac:spMk id="2" creationId="{976A8753-AB3C-41DE-9335-F6AFCCD34000}"/>
          </ac:spMkLst>
        </pc:spChg>
        <pc:spChg chg="mod">
          <ac:chgData name="Walker, Celia" userId="4af9a514-223a-4a1c-9d73-4b0e9f984250" providerId="ADAL" clId="{8A3B2DBC-4220-432F-9573-60F9DF4593F0}" dt="2021-10-25T21:58:31.032" v="2663" actId="14100"/>
          <ac:spMkLst>
            <pc:docMk/>
            <pc:sldMk cId="2689920711" sldId="284"/>
            <ac:spMk id="3" creationId="{DAF7A13B-2145-45B8-847A-2F4933E16CC2}"/>
          </ac:spMkLst>
        </pc:spChg>
      </pc:sldChg>
      <pc:sldChg chg="addSp modSp new del mod">
        <pc:chgData name="Walker, Celia" userId="4af9a514-223a-4a1c-9d73-4b0e9f984250" providerId="ADAL" clId="{8A3B2DBC-4220-432F-9573-60F9DF4593F0}" dt="2021-12-01T17:40:31.557" v="4874" actId="47"/>
        <pc:sldMkLst>
          <pc:docMk/>
          <pc:sldMk cId="3531016105" sldId="285"/>
        </pc:sldMkLst>
        <pc:spChg chg="mod">
          <ac:chgData name="Walker, Celia" userId="4af9a514-223a-4a1c-9d73-4b0e9f984250" providerId="ADAL" clId="{8A3B2DBC-4220-432F-9573-60F9DF4593F0}" dt="2021-10-25T22:40:29.754" v="3696" actId="14100"/>
          <ac:spMkLst>
            <pc:docMk/>
            <pc:sldMk cId="3531016105" sldId="285"/>
            <ac:spMk id="2" creationId="{F0D3D0D2-B60D-4D36-AAF6-9FD82085BD74}"/>
          </ac:spMkLst>
        </pc:spChg>
        <pc:spChg chg="mod">
          <ac:chgData name="Walker, Celia" userId="4af9a514-223a-4a1c-9d73-4b0e9f984250" providerId="ADAL" clId="{8A3B2DBC-4220-432F-9573-60F9DF4593F0}" dt="2021-10-25T22:37:58.245" v="3682" actId="404"/>
          <ac:spMkLst>
            <pc:docMk/>
            <pc:sldMk cId="3531016105" sldId="285"/>
            <ac:spMk id="3" creationId="{1E18C46A-83E0-4FA3-8BD6-776C5F4CE834}"/>
          </ac:spMkLst>
        </pc:spChg>
        <pc:graphicFrameChg chg="add mod modGraphic">
          <ac:chgData name="Walker, Celia" userId="4af9a514-223a-4a1c-9d73-4b0e9f984250" providerId="ADAL" clId="{8A3B2DBC-4220-432F-9573-60F9DF4593F0}" dt="2021-10-25T22:42:35.268" v="3743" actId="20577"/>
          <ac:graphicFrameMkLst>
            <pc:docMk/>
            <pc:sldMk cId="3531016105" sldId="285"/>
            <ac:graphicFrameMk id="4" creationId="{0DA099B8-FE4E-4AFC-9919-8FDA11F7010A}"/>
          </ac:graphicFrameMkLst>
        </pc:graphicFrameChg>
      </pc:sldChg>
      <pc:sldChg chg="modSp new del mod">
        <pc:chgData name="Walker, Celia" userId="4af9a514-223a-4a1c-9d73-4b0e9f984250" providerId="ADAL" clId="{8A3B2DBC-4220-432F-9573-60F9DF4593F0}" dt="2021-12-01T17:37:30.100" v="4871" actId="47"/>
        <pc:sldMkLst>
          <pc:docMk/>
          <pc:sldMk cId="1330010006" sldId="286"/>
        </pc:sldMkLst>
        <pc:spChg chg="mod">
          <ac:chgData name="Walker, Celia" userId="4af9a514-223a-4a1c-9d73-4b0e9f984250" providerId="ADAL" clId="{8A3B2DBC-4220-432F-9573-60F9DF4593F0}" dt="2021-10-25T22:44:20.795" v="3762" actId="20577"/>
          <ac:spMkLst>
            <pc:docMk/>
            <pc:sldMk cId="1330010006" sldId="286"/>
            <ac:spMk id="2" creationId="{D41367F9-327A-4A6B-9EC0-AA839BF7F19B}"/>
          </ac:spMkLst>
        </pc:spChg>
        <pc:spChg chg="mod">
          <ac:chgData name="Walker, Celia" userId="4af9a514-223a-4a1c-9d73-4b0e9f984250" providerId="ADAL" clId="{8A3B2DBC-4220-432F-9573-60F9DF4593F0}" dt="2021-10-25T22:33:00.686" v="3604" actId="14100"/>
          <ac:spMkLst>
            <pc:docMk/>
            <pc:sldMk cId="1330010006" sldId="286"/>
            <ac:spMk id="3" creationId="{5B0511BD-D71E-4E6A-8758-65B5194AB47C}"/>
          </ac:spMkLst>
        </pc:spChg>
      </pc:sldChg>
      <pc:sldChg chg="addSp delSp modSp new mod">
        <pc:chgData name="Walker, Celia" userId="4af9a514-223a-4a1c-9d73-4b0e9f984250" providerId="ADAL" clId="{8A3B2DBC-4220-432F-9573-60F9DF4593F0}" dt="2021-11-15T21:59:46.068" v="4838" actId="1076"/>
        <pc:sldMkLst>
          <pc:docMk/>
          <pc:sldMk cId="864751336" sldId="287"/>
        </pc:sldMkLst>
        <pc:spChg chg="mod">
          <ac:chgData name="Walker, Celia" userId="4af9a514-223a-4a1c-9d73-4b0e9f984250" providerId="ADAL" clId="{8A3B2DBC-4220-432F-9573-60F9DF4593F0}" dt="2021-11-15T21:59:38.198" v="4836" actId="6549"/>
          <ac:spMkLst>
            <pc:docMk/>
            <pc:sldMk cId="864751336" sldId="287"/>
            <ac:spMk id="2" creationId="{74688F28-0227-4E4A-B4EC-853BFA1BA1DA}"/>
          </ac:spMkLst>
        </pc:spChg>
        <pc:spChg chg="mod">
          <ac:chgData name="Walker, Celia" userId="4af9a514-223a-4a1c-9d73-4b0e9f984250" providerId="ADAL" clId="{8A3B2DBC-4220-432F-9573-60F9DF4593F0}" dt="2021-10-26T16:03:44.791" v="4060" actId="14100"/>
          <ac:spMkLst>
            <pc:docMk/>
            <pc:sldMk cId="864751336" sldId="287"/>
            <ac:spMk id="3" creationId="{F746D70D-BFA0-47B5-91DB-E6E8AD8880BE}"/>
          </ac:spMkLst>
        </pc:spChg>
        <pc:picChg chg="add del mod">
          <ac:chgData name="Walker, Celia" userId="4af9a514-223a-4a1c-9d73-4b0e9f984250" providerId="ADAL" clId="{8A3B2DBC-4220-432F-9573-60F9DF4593F0}" dt="2021-11-15T21:59:31.783" v="4834" actId="478"/>
          <ac:picMkLst>
            <pc:docMk/>
            <pc:sldMk cId="864751336" sldId="287"/>
            <ac:picMk id="5" creationId="{1F7FF5CD-9FE4-4767-8CF2-212959AB12E5}"/>
          </ac:picMkLst>
        </pc:picChg>
        <pc:picChg chg="add mod">
          <ac:chgData name="Walker, Celia" userId="4af9a514-223a-4a1c-9d73-4b0e9f984250" providerId="ADAL" clId="{8A3B2DBC-4220-432F-9573-60F9DF4593F0}" dt="2021-11-15T21:59:46.068" v="4838" actId="1076"/>
          <ac:picMkLst>
            <pc:docMk/>
            <pc:sldMk cId="864751336" sldId="287"/>
            <ac:picMk id="7" creationId="{43DC8F82-BD27-432E-A060-08EE5C386F5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595" cy="461489"/>
          </a:xfrm>
          <a:prstGeom prst="rect">
            <a:avLst/>
          </a:prstGeom>
        </p:spPr>
        <p:txBody>
          <a:bodyPr vert="horz" lIns="90617" tIns="45309" rIns="90617" bIns="453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910" y="0"/>
            <a:ext cx="3011595" cy="461489"/>
          </a:xfrm>
          <a:prstGeom prst="rect">
            <a:avLst/>
          </a:prstGeom>
        </p:spPr>
        <p:txBody>
          <a:bodyPr vert="horz" lIns="90617" tIns="45309" rIns="90617" bIns="45309" rtlCol="0"/>
          <a:lstStyle>
            <a:lvl1pPr algn="r">
              <a:defRPr sz="1200"/>
            </a:lvl1pPr>
          </a:lstStyle>
          <a:p>
            <a:fld id="{B8AE55A0-88DB-44F8-9E71-882C6BFF529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17" tIns="45309" rIns="90617" bIns="4530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379" y="4386506"/>
            <a:ext cx="5561317" cy="4156548"/>
          </a:xfrm>
          <a:prstGeom prst="rect">
            <a:avLst/>
          </a:prstGeom>
        </p:spPr>
        <p:txBody>
          <a:bodyPr vert="horz" lIns="90617" tIns="45309" rIns="90617" bIns="4530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3011"/>
            <a:ext cx="3011595" cy="461489"/>
          </a:xfrm>
          <a:prstGeom prst="rect">
            <a:avLst/>
          </a:prstGeom>
        </p:spPr>
        <p:txBody>
          <a:bodyPr vert="horz" lIns="90617" tIns="45309" rIns="90617" bIns="453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910" y="8773011"/>
            <a:ext cx="3011595" cy="461489"/>
          </a:xfrm>
          <a:prstGeom prst="rect">
            <a:avLst/>
          </a:prstGeom>
        </p:spPr>
        <p:txBody>
          <a:bodyPr vert="horz" lIns="90617" tIns="45309" rIns="90617" bIns="45309" rtlCol="0" anchor="b"/>
          <a:lstStyle>
            <a:lvl1pPr algn="r">
              <a:defRPr sz="1200"/>
            </a:lvl1pPr>
          </a:lstStyle>
          <a:p>
            <a:fld id="{68F7C3CB-48A2-4C6E-9D8D-9C534A317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80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7C3CB-48A2-4C6E-9D8D-9C534A317D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49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7C3CB-48A2-4C6E-9D8D-9C534A317D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45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7C3CB-48A2-4C6E-9D8D-9C534A317D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17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7C3CB-48A2-4C6E-9D8D-9C534A317D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97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7C3CB-48A2-4C6E-9D8D-9C534A317D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05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275320" y="61722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D79E14-A5CB-4B11-98BD-C2699C7313C6}" type="slidenum">
              <a:rPr lang="en-US" sz="1600" smtClean="0">
                <a:solidFill>
                  <a:schemeClr val="bg1"/>
                </a:solidFill>
              </a:rPr>
              <a:pPr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038601"/>
          </a:xfrm>
        </p:spPr>
        <p:txBody>
          <a:bodyPr/>
          <a:lstStyle>
            <a:lvl1pPr>
              <a:buFont typeface="Wingdings" pitchFamily="2" charset="2"/>
              <a:buChar char="§"/>
              <a:defRPr b="1"/>
            </a:lvl1pPr>
            <a:lvl2pPr>
              <a:defRPr sz="3200"/>
            </a:lvl2pPr>
            <a:lvl3pPr>
              <a:buFont typeface="Wingdings" pitchFamily="2" charset="2"/>
              <a:buChar char="§"/>
              <a:defRPr sz="2800"/>
            </a:lvl3pPr>
            <a:lvl4pPr>
              <a:defRPr sz="2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219200" y="76200"/>
            <a:ext cx="8229600" cy="792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algn="l"/>
            <a:r>
              <a:rPr lang="en-US" dirty="0">
                <a:solidFill>
                  <a:srgbClr val="0054A4"/>
                </a:solidFill>
              </a:rPr>
              <a:t>Template for pages 1-9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8284464" y="6172200"/>
            <a:ext cx="487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D79E14-A5CB-4B11-98BD-C2699C7313C6}" type="slidenum">
              <a:rPr lang="en-US" sz="1600" smtClean="0">
                <a:solidFill>
                  <a:schemeClr val="bg1"/>
                </a:solidFill>
              </a:rPr>
              <a:pPr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038601"/>
          </a:xfrm>
        </p:spPr>
        <p:txBody>
          <a:bodyPr/>
          <a:lstStyle>
            <a:lvl1pPr>
              <a:buFont typeface="Wingdings" pitchFamily="2" charset="2"/>
              <a:buChar char="§"/>
              <a:defRPr b="1"/>
            </a:lvl1pPr>
            <a:lvl2pPr>
              <a:defRPr sz="3200"/>
            </a:lvl2pPr>
            <a:lvl3pPr>
              <a:buFont typeface="Wingdings" pitchFamily="2" charset="2"/>
              <a:buChar char="§"/>
              <a:defRPr sz="2800"/>
            </a:lvl3pPr>
            <a:lvl4pPr>
              <a:defRPr sz="2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219200" y="76200"/>
            <a:ext cx="8229600" cy="792162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>
                <a:solidFill>
                  <a:srgbClr val="0054A4"/>
                </a:solidFill>
              </a:rPr>
              <a:t>Template for pages 10 and up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11312" y="6172200"/>
            <a:ext cx="487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D79E14-A5CB-4B11-98BD-C2699C7313C6}" type="slidenum">
              <a:rPr lang="en-US" sz="1600" smtClean="0">
                <a:solidFill>
                  <a:schemeClr val="bg1"/>
                </a:solidFill>
              </a:rPr>
              <a:pPr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wc_strat_powerpoint-r1-0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lickr.com/photos/weho/2486115586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-698021"/>
            <a:ext cx="9067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/>
          </a:p>
          <a:p>
            <a:pPr algn="ctr"/>
            <a:r>
              <a:rPr lang="en-US" sz="3200" b="1" dirty="0"/>
              <a:t>Washoe County Regional Parks &amp; </a:t>
            </a:r>
          </a:p>
          <a:p>
            <a:pPr algn="ctr"/>
            <a:r>
              <a:rPr lang="en-US" sz="3200" b="1" dirty="0"/>
              <a:t>Open Space</a:t>
            </a:r>
          </a:p>
          <a:p>
            <a:pPr algn="ctr"/>
            <a:endParaRPr lang="en-US" sz="4400" b="1" dirty="0"/>
          </a:p>
          <a:p>
            <a:pPr algn="ctr"/>
            <a:r>
              <a:rPr lang="en-US" sz="4400" b="1" dirty="0"/>
              <a:t>Off-Leash Dog Area Pilot Program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-533400"/>
            <a:ext cx="5943600" cy="170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</a:pPr>
            <a:endParaRPr lang="en-US" sz="2800" dirty="0"/>
          </a:p>
          <a:p>
            <a:pPr marL="342900" lvl="0" indent="-342900">
              <a:spcBef>
                <a:spcPct val="20000"/>
              </a:spcBef>
            </a:pPr>
            <a:endParaRPr lang="en-US" sz="3600" dirty="0"/>
          </a:p>
          <a:p>
            <a:pPr marL="342900" lvl="0" indent="-342900">
              <a:spcBef>
                <a:spcPct val="20000"/>
              </a:spcBef>
            </a:pPr>
            <a:endParaRPr lang="en-US" sz="2800" dirty="0"/>
          </a:p>
        </p:txBody>
      </p:sp>
      <p:pic>
        <p:nvPicPr>
          <p:cNvPr id="11" name="Picture 10" descr="A dog running with a ball in its mouth&#10;&#10;Description automatically generated with medium confidence">
            <a:extLst>
              <a:ext uri="{FF2B5EF4-FFF2-40B4-BE49-F238E27FC236}">
                <a16:creationId xmlns:a16="http://schemas.microsoft.com/office/drawing/2014/main" id="{A949E431-11D7-46F3-9C96-D5AA25EF72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67000" y="3124200"/>
            <a:ext cx="3810000" cy="246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35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4648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/>
              <a:t>Truckee Meadows area currently has: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0" dirty="0"/>
              <a:t>6 dog parks (Whitaker, Virginia Lake, Link </a:t>
            </a:r>
            <a:r>
              <a:rPr lang="en-US" sz="2800" b="0" dirty="0" err="1"/>
              <a:t>Piazzo</a:t>
            </a:r>
            <a:r>
              <a:rPr lang="en-US" sz="2800" b="0" dirty="0"/>
              <a:t>, Sparks Marina, Biggest Little Dog Park, and Cyan Park)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0" dirty="0"/>
              <a:t>2 off-leash areas (Rancho San Rafael, </a:t>
            </a:r>
            <a:r>
              <a:rPr lang="en-US" sz="2800" b="0" dirty="0" err="1"/>
              <a:t>Wedekind</a:t>
            </a:r>
            <a:r>
              <a:rPr lang="en-US" sz="2800" b="0" dirty="0"/>
              <a:t> Regional Park)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0" dirty="0"/>
              <a:t>3,819 acres of developed parks in Reno, Sparks, and Washoe County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0" dirty="0"/>
              <a:t>BLM open space has multi-use on public lands, including target shooting, where pet owners are not willing to take their dogs off-leash with the threat of wildlife and people. Also, most pet owners must drive a </a:t>
            </a:r>
            <a:r>
              <a:rPr lang="en-US" sz="2800" b="0"/>
              <a:t>far distance </a:t>
            </a:r>
            <a:r>
              <a:rPr lang="en-US" sz="2800" b="0" dirty="0"/>
              <a:t>to reach public lands and end up using any close open grass field.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0" dirty="0"/>
              <a:t>Widespread apartment living with dogs has people searching for open space to let their dogs run!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0" dirty="0"/>
              <a:t>The off-leash areas and dog parks we have are very busy and impacted by the growing population. </a:t>
            </a:r>
          </a:p>
          <a:p>
            <a:pPr marL="0" indent="0">
              <a:buNone/>
            </a:pPr>
            <a:endParaRPr lang="en-US" sz="2400" b="0" dirty="0"/>
          </a:p>
          <a:p>
            <a:pPr marL="0" indent="0">
              <a:buNone/>
            </a:pPr>
            <a:endParaRPr lang="en-US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76200"/>
            <a:ext cx="8001000" cy="792162"/>
          </a:xfrm>
        </p:spPr>
        <p:txBody>
          <a:bodyPr/>
          <a:lstStyle/>
          <a:p>
            <a:pPr algn="l"/>
            <a:r>
              <a:rPr lang="en-US" dirty="0"/>
              <a:t>Why do we need off-leash areas?</a:t>
            </a:r>
          </a:p>
        </p:txBody>
      </p:sp>
    </p:spTree>
    <p:extLst>
      <p:ext uri="{BB962C8B-B14F-4D97-AF65-F5344CB8AC3E}">
        <p14:creationId xmlns:p14="http://schemas.microsoft.com/office/powerpoint/2010/main" val="1413287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4C7167-7258-4591-BB6C-EC82C9D78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/>
              <a:t>Washoe County Regional Parks and Open Space is proposing a one-year pilot program </a:t>
            </a:r>
          </a:p>
          <a:p>
            <a:r>
              <a:rPr lang="en-US" dirty="0"/>
              <a:t>Three Washoe County Parks with soccer fields will have off-leash hours during the soccer off-season, November through February</a:t>
            </a:r>
          </a:p>
          <a:p>
            <a:r>
              <a:rPr lang="en-US" dirty="0"/>
              <a:t>The same three parks will have off-leash hours during non-team use times March through November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2134AF-E737-4808-BD19-7F62DA4B7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76200"/>
            <a:ext cx="8153400" cy="792162"/>
          </a:xfrm>
        </p:spPr>
        <p:txBody>
          <a:bodyPr/>
          <a:lstStyle/>
          <a:p>
            <a:r>
              <a:rPr lang="en-US" sz="4000" dirty="0"/>
              <a:t>Washoe County Parks Pilot Program</a:t>
            </a:r>
          </a:p>
        </p:txBody>
      </p:sp>
    </p:spTree>
    <p:extLst>
      <p:ext uri="{BB962C8B-B14F-4D97-AF65-F5344CB8AC3E}">
        <p14:creationId xmlns:p14="http://schemas.microsoft.com/office/powerpoint/2010/main" val="2685770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038B19-9D87-4E99-965B-8D9DACE32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495300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5100" dirty="0"/>
              <a:t>This field is designated as a “off-leash” dog area during non-team use. </a:t>
            </a:r>
          </a:p>
          <a:p>
            <a:pPr marL="0" indent="0" algn="l">
              <a:buNone/>
            </a:pPr>
            <a:r>
              <a:rPr lang="en-US" sz="5100" u="sng" dirty="0"/>
              <a:t>Hours:</a:t>
            </a:r>
            <a:r>
              <a:rPr lang="en-US" sz="5100" dirty="0"/>
              <a:t> </a:t>
            </a:r>
          </a:p>
          <a:p>
            <a:pPr marL="0" indent="0" algn="l">
              <a:buNone/>
            </a:pPr>
            <a:r>
              <a:rPr lang="en-US" sz="5100" dirty="0"/>
              <a:t>November 1</a:t>
            </a:r>
            <a:r>
              <a:rPr lang="en-US" sz="5100" baseline="30000" dirty="0"/>
              <a:t>st</a:t>
            </a:r>
            <a:r>
              <a:rPr lang="en-US" sz="5100" dirty="0"/>
              <a:t> through March 1</a:t>
            </a:r>
            <a:r>
              <a:rPr lang="en-US" sz="5100" baseline="30000" dirty="0"/>
              <a:t>st</a:t>
            </a:r>
            <a:r>
              <a:rPr lang="en-US" sz="5100" dirty="0"/>
              <a:t> 8am-sunset everyday</a:t>
            </a:r>
          </a:p>
          <a:p>
            <a:pPr marL="0" indent="0" algn="l">
              <a:buNone/>
            </a:pPr>
            <a:r>
              <a:rPr lang="en-US" sz="5100" i="0" dirty="0">
                <a:effectLst/>
              </a:rPr>
              <a:t>March 1</a:t>
            </a:r>
            <a:r>
              <a:rPr lang="en-US" sz="5100" i="0" baseline="30000" dirty="0">
                <a:effectLst/>
              </a:rPr>
              <a:t>st</a:t>
            </a:r>
            <a:r>
              <a:rPr lang="en-US" sz="5100" i="0" dirty="0">
                <a:effectLst/>
              </a:rPr>
              <a:t> through November 1</a:t>
            </a:r>
            <a:r>
              <a:rPr lang="en-US" sz="5100" i="0" baseline="30000" dirty="0">
                <a:effectLst/>
              </a:rPr>
              <a:t>st</a:t>
            </a:r>
            <a:r>
              <a:rPr lang="en-US" sz="5100" i="0" dirty="0">
                <a:effectLst/>
              </a:rPr>
              <a:t> Monday thru Friday 8am-1pm</a:t>
            </a:r>
          </a:p>
          <a:p>
            <a:pPr marL="0" indent="0" algn="ctr">
              <a:buNone/>
            </a:pPr>
            <a:r>
              <a:rPr lang="en-US" sz="5100" dirty="0">
                <a:solidFill>
                  <a:srgbClr val="C00000"/>
                </a:solidFill>
              </a:rPr>
              <a:t>**THIS IS A PILOT PROGRAM. IF RULES AND HOURS ARE </a:t>
            </a:r>
            <a:r>
              <a:rPr lang="en-US" sz="5100" i="1" dirty="0">
                <a:solidFill>
                  <a:srgbClr val="C00000"/>
                </a:solidFill>
              </a:rPr>
              <a:t>NOT</a:t>
            </a:r>
            <a:r>
              <a:rPr lang="en-US" sz="5100" dirty="0">
                <a:solidFill>
                  <a:srgbClr val="C00000"/>
                </a:solidFill>
              </a:rPr>
              <a:t> RESPECTED THEN THIS FIELD WILL NOT BE PERMITTED FOR “OFF-LEASH”. IF RULES AND HOURS </a:t>
            </a:r>
            <a:r>
              <a:rPr lang="en-US" sz="5100" i="1" dirty="0">
                <a:solidFill>
                  <a:srgbClr val="C00000"/>
                </a:solidFill>
              </a:rPr>
              <a:t>ARE</a:t>
            </a:r>
            <a:r>
              <a:rPr lang="en-US" sz="5100" dirty="0">
                <a:solidFill>
                  <a:srgbClr val="C00000"/>
                </a:solidFill>
              </a:rPr>
              <a:t> FOLLOWED, MORE PARK FIELDS IN ADDITION TO THIS ONE WILL BE DESIGNATED FOR “OFF-LEASH”. </a:t>
            </a:r>
          </a:p>
          <a:p>
            <a:pPr marL="0" indent="0" algn="ctr">
              <a:buNone/>
            </a:pPr>
            <a:r>
              <a:rPr lang="en-US" sz="5100" dirty="0">
                <a:solidFill>
                  <a:srgbClr val="C00000"/>
                </a:solidFill>
              </a:rPr>
              <a:t>PLEASE BE RESPECTFUL!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562F6E-EAE5-4E00-92C9-7F95A60E2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76200"/>
            <a:ext cx="7391400" cy="792162"/>
          </a:xfrm>
        </p:spPr>
        <p:txBody>
          <a:bodyPr/>
          <a:lstStyle/>
          <a:p>
            <a:r>
              <a:rPr lang="en-US" dirty="0"/>
              <a:t>Rule signs for off-leash areas</a:t>
            </a:r>
          </a:p>
        </p:txBody>
      </p:sp>
    </p:spTree>
    <p:extLst>
      <p:ext uri="{BB962C8B-B14F-4D97-AF65-F5344CB8AC3E}">
        <p14:creationId xmlns:p14="http://schemas.microsoft.com/office/powerpoint/2010/main" val="3266695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6639B2-8DC9-491D-A82F-6CC678EF3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76200"/>
            <a:ext cx="7924800" cy="792162"/>
          </a:xfrm>
        </p:spPr>
        <p:txBody>
          <a:bodyPr/>
          <a:lstStyle/>
          <a:p>
            <a:r>
              <a:rPr lang="en-US" sz="4000" dirty="0"/>
              <a:t>Rule signs for off-leash areas </a:t>
            </a:r>
            <a:r>
              <a:rPr lang="en-US" sz="4000" dirty="0" err="1"/>
              <a:t>con’t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FF4154F-F87E-4E6D-B89A-1EF1234CC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4800600"/>
          </a:xfrm>
        </p:spPr>
        <p:txBody>
          <a:bodyPr>
            <a:normAutofit fontScale="40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7000" i="0" dirty="0">
                <a:effectLst/>
              </a:rPr>
              <a:t>Aggressive dogs are not permitted.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7000" i="0" dirty="0">
                <a:effectLst/>
              </a:rPr>
              <a:t>You are legally responsible for your dog's behavior and any injuries or damages he/she causes.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7000" i="0" dirty="0">
                <a:effectLst/>
              </a:rPr>
              <a:t>By entering the dog off-leash area, you do so at your own risk and agree to abide by all park rules.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7000" i="0" dirty="0">
                <a:effectLst/>
              </a:rPr>
              <a:t>Never leave the off-leash area without your dog(s), leave them unattended, or allow them out of sight. Your dog should be under voice control, meaning they are obedient and respond to your commands.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7000" i="0" dirty="0">
                <a:effectLst/>
              </a:rPr>
              <a:t>You are required by law (WCC Chapter 55) to clean up after your dog and carry a suitable container for dog feces. Remove and dispose of waste in bins provided.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007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FED16D-B672-42AD-AB0A-995084297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572000"/>
          </a:xfrm>
        </p:spPr>
        <p:txBody>
          <a:bodyPr>
            <a:normAutofit fontScale="6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4500" i="0" dirty="0">
                <a:effectLst/>
              </a:rPr>
              <a:t>Always carry a physical leash; leash dog(s) when entering/leaving park.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4500" dirty="0"/>
              <a:t>Female dogs in heat are not permitted in this area.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4500" i="0" dirty="0">
                <a:effectLst/>
              </a:rPr>
              <a:t>All dogs must have current vaccinations and licenses by law (WCC Chapter 55)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4500" dirty="0"/>
              <a:t>No more than three dogs per handler</a:t>
            </a:r>
            <a:endParaRPr lang="en-US" sz="4500" i="0" dirty="0">
              <a:effectLst/>
            </a:endParaRPr>
          </a:p>
          <a:p>
            <a:pPr marL="0" indent="0" algn="ctr">
              <a:buNone/>
            </a:pPr>
            <a:r>
              <a:rPr lang="en-US" sz="4500" dirty="0"/>
              <a:t>For animal related emergencies please call Washoe County Regional Animal Services dispatch </a:t>
            </a:r>
          </a:p>
          <a:p>
            <a:pPr marL="0" indent="0" algn="ctr">
              <a:buNone/>
            </a:pPr>
            <a:r>
              <a:rPr lang="en-US" sz="4500" dirty="0"/>
              <a:t>(775) 322-DOGS</a:t>
            </a:r>
          </a:p>
          <a:p>
            <a:pPr marL="0" indent="0" algn="ctr">
              <a:buNone/>
            </a:pPr>
            <a:r>
              <a:rPr lang="en-US" sz="4500" i="0" dirty="0">
                <a:effectLst/>
              </a:rPr>
              <a:t>For any questions or concerns please call </a:t>
            </a:r>
          </a:p>
          <a:p>
            <a:pPr marL="0" indent="0" algn="ctr">
              <a:buNone/>
            </a:pPr>
            <a:r>
              <a:rPr lang="en-US" sz="4500" i="0" dirty="0">
                <a:effectLst/>
              </a:rPr>
              <a:t>Washoe County Regional Parks (775) 785-4512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F3A2D4-07BE-4F5E-A2F8-89272C8B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76200"/>
            <a:ext cx="7924800" cy="792162"/>
          </a:xfrm>
        </p:spPr>
        <p:txBody>
          <a:bodyPr/>
          <a:lstStyle/>
          <a:p>
            <a:r>
              <a:rPr lang="en-US" sz="4000" dirty="0"/>
              <a:t>Rule signs for off-leash areas </a:t>
            </a:r>
            <a:r>
              <a:rPr lang="en-US" sz="4000" dirty="0" err="1"/>
              <a:t>con’t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474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B1E860-98F7-45AB-926D-C94DB54B8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6482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9600" dirty="0"/>
              <a:t>North Valleys Regional Park (80 x 80 soccer field)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US" sz="9600" b="0" dirty="0"/>
              <a:t>8085 Silver Lake Rd., Reno 89506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US" sz="9600" b="0" dirty="0"/>
              <a:t>Fully fenced 80 x 80 soccer field </a:t>
            </a:r>
          </a:p>
          <a:p>
            <a:pPr>
              <a:lnSpc>
                <a:spcPct val="150000"/>
              </a:lnSpc>
            </a:pPr>
            <a:endParaRPr lang="en-US" sz="9600" dirty="0"/>
          </a:p>
          <a:p>
            <a:pPr>
              <a:lnSpc>
                <a:spcPct val="120000"/>
              </a:lnSpc>
            </a:pPr>
            <a:r>
              <a:rPr lang="en-US" sz="9600" dirty="0"/>
              <a:t>Lazy 5 Regional Park (lower soccer field) </a:t>
            </a:r>
          </a:p>
          <a:p>
            <a:pPr marL="3657600" lvl="8" indent="0">
              <a:lnSpc>
                <a:spcPct val="150000"/>
              </a:lnSpc>
              <a:buNone/>
            </a:pPr>
            <a:r>
              <a:rPr lang="en-US" sz="9600" b="0" dirty="0"/>
              <a:t>7100 Pyramid Way, Sparks 89436</a:t>
            </a:r>
            <a:endParaRPr lang="en-US" sz="96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9600" b="0" dirty="0"/>
              <a:t>                                                      Unfenced soccer field far away from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9600" b="0" dirty="0"/>
              <a:t>			              main road and surrounded by sagebrush 			              on three sides. Playground and pavilion 			              are at a distance from fields.</a:t>
            </a:r>
          </a:p>
          <a:p>
            <a:pPr>
              <a:lnSpc>
                <a:spcPct val="150000"/>
              </a:lnSpc>
            </a:pPr>
            <a:endParaRPr lang="en-US" sz="9600" dirty="0"/>
          </a:p>
          <a:p>
            <a:pPr>
              <a:lnSpc>
                <a:spcPct val="150000"/>
              </a:lnSpc>
            </a:pPr>
            <a:endParaRPr lang="en-US" sz="9600" dirty="0"/>
          </a:p>
          <a:p>
            <a:pPr>
              <a:lnSpc>
                <a:spcPct val="150000"/>
              </a:lnSpc>
            </a:pPr>
            <a:endParaRPr lang="en-US" sz="9600" dirty="0"/>
          </a:p>
          <a:p>
            <a:pPr>
              <a:lnSpc>
                <a:spcPct val="150000"/>
              </a:lnSpc>
            </a:pPr>
            <a:endParaRPr lang="en-US" sz="9600" dirty="0"/>
          </a:p>
          <a:p>
            <a:pPr>
              <a:lnSpc>
                <a:spcPct val="150000"/>
              </a:lnSpc>
            </a:pPr>
            <a:r>
              <a:rPr lang="en-US" sz="9600" dirty="0"/>
              <a:t>South Valleys Regional Park (lower soccer field)</a:t>
            </a:r>
          </a:p>
          <a:p>
            <a:pPr>
              <a:lnSpc>
                <a:spcPct val="150000"/>
              </a:lnSpc>
            </a:pPr>
            <a:r>
              <a:rPr lang="en-US" sz="9600" dirty="0"/>
              <a:t>White’s Creek Park (fenced-in soccer field)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28792F-412A-42F4-83D5-2E6704BB4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76200"/>
            <a:ext cx="7696200" cy="792162"/>
          </a:xfrm>
        </p:spPr>
        <p:txBody>
          <a:bodyPr/>
          <a:lstStyle/>
          <a:p>
            <a:r>
              <a:rPr lang="en-US" dirty="0"/>
              <a:t>Proposed Pilot Program Parks</a:t>
            </a:r>
          </a:p>
        </p:txBody>
      </p:sp>
      <p:pic>
        <p:nvPicPr>
          <p:cNvPr id="5" name="Picture 4" descr="A picture containing grass, outdoor, sky, field&#10;&#10;Description automatically generated">
            <a:extLst>
              <a:ext uri="{FF2B5EF4-FFF2-40B4-BE49-F238E27FC236}">
                <a16:creationId xmlns:a16="http://schemas.microsoft.com/office/drawing/2014/main" id="{42487777-A640-4221-8596-BEBCA95A7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76755"/>
            <a:ext cx="3505200" cy="1771832"/>
          </a:xfrm>
          <a:prstGeom prst="rect">
            <a:avLst/>
          </a:prstGeom>
        </p:spPr>
      </p:pic>
      <p:pic>
        <p:nvPicPr>
          <p:cNvPr id="6" name="Picture 5" descr="A picture containing grass, sky, outdoor, field&#10;&#10;Description automatically generated">
            <a:extLst>
              <a:ext uri="{FF2B5EF4-FFF2-40B4-BE49-F238E27FC236}">
                <a16:creationId xmlns:a16="http://schemas.microsoft.com/office/drawing/2014/main" id="{C794C495-E9BD-4A2C-AE52-9E2A85446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26416"/>
            <a:ext cx="35814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98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688F28-0227-4E4A-B4EC-853BFA1BA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48005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0" dirty="0"/>
          </a:p>
          <a:p>
            <a:r>
              <a:rPr lang="en-US" sz="2400" dirty="0"/>
              <a:t>South Valleys Regional Park   </a:t>
            </a:r>
            <a:r>
              <a:rPr lang="en-US" sz="2400" b="0" dirty="0"/>
              <a:t>15650 Wedge Pkwy., Reno 89511</a:t>
            </a:r>
            <a:endParaRPr lang="en-US" sz="2400" dirty="0"/>
          </a:p>
          <a:p>
            <a:pPr marL="3657600" lvl="8" indent="0">
              <a:buNone/>
            </a:pPr>
            <a:r>
              <a:rPr lang="en-US" sz="2400" dirty="0"/>
              <a:t>      Lower soccer field between Library           </a:t>
            </a:r>
          </a:p>
          <a:p>
            <a:pPr marL="0" indent="0">
              <a:buNone/>
            </a:pPr>
            <a:r>
              <a:rPr lang="en-US" sz="2400" dirty="0"/>
              <a:t>				      </a:t>
            </a:r>
            <a:r>
              <a:rPr lang="en-US" sz="2400" b="0" dirty="0"/>
              <a:t>and playground. Chain link fence on 			                    two sides, split rail and retaining 					       wall on the other sides.</a:t>
            </a: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46D70D-BFA0-47B5-91DB-E6E8AD888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76200"/>
            <a:ext cx="7696200" cy="792162"/>
          </a:xfrm>
        </p:spPr>
        <p:txBody>
          <a:bodyPr/>
          <a:lstStyle/>
          <a:p>
            <a:r>
              <a:rPr lang="en-US" dirty="0"/>
              <a:t>Proposed Pilot Program Parks</a:t>
            </a:r>
          </a:p>
        </p:txBody>
      </p:sp>
      <p:pic>
        <p:nvPicPr>
          <p:cNvPr id="7" name="Picture 6" descr="A fence in a field&#10;&#10;Description automatically generated with low confidence">
            <a:extLst>
              <a:ext uri="{FF2B5EF4-FFF2-40B4-BE49-F238E27FC236}">
                <a16:creationId xmlns:a16="http://schemas.microsoft.com/office/drawing/2014/main" id="{43DC8F82-BD27-432E-A060-08EE5C386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33600"/>
            <a:ext cx="4101737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51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B9B640-78FD-472F-924F-4A08DAD49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90600"/>
            <a:ext cx="8915400" cy="48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Data throughout the year will be collected for each off-leash dog use field from Washoe County Regional Parks. </a:t>
            </a:r>
          </a:p>
          <a:p>
            <a:pPr marL="0" indent="0">
              <a:buNone/>
            </a:pPr>
            <a:r>
              <a:rPr lang="en-US" sz="2800" dirty="0"/>
              <a:t>This data will include: </a:t>
            </a:r>
          </a:p>
          <a:p>
            <a:pPr marL="457200" indent="-457200">
              <a:buAutoNum type="arabicPeriod"/>
            </a:pPr>
            <a:r>
              <a:rPr lang="en-US" sz="2800" dirty="0"/>
              <a:t>Number of users during off-leash hours by day/month/year</a:t>
            </a:r>
          </a:p>
          <a:p>
            <a:pPr marL="457200" indent="-457200">
              <a:buAutoNum type="arabicPeriod"/>
            </a:pPr>
            <a:r>
              <a:rPr lang="en-US" sz="2800" dirty="0"/>
              <a:t>Number of users during non-off-leash hours and public informational interactions</a:t>
            </a:r>
          </a:p>
          <a:p>
            <a:pPr marL="457200" indent="-457200">
              <a:buAutoNum type="arabicPeriod"/>
            </a:pPr>
            <a:r>
              <a:rPr lang="en-US" sz="2800" dirty="0"/>
              <a:t>Dog waste left on field</a:t>
            </a:r>
          </a:p>
          <a:p>
            <a:pPr marL="457200" indent="-457200">
              <a:buAutoNum type="arabicPeriod"/>
            </a:pPr>
            <a:r>
              <a:rPr lang="en-US" sz="2800" dirty="0"/>
              <a:t>Number of calls to Washoe County Animal Services</a:t>
            </a:r>
          </a:p>
          <a:p>
            <a:pPr marL="457200" indent="-457200">
              <a:buAutoNum type="arabicPeriod"/>
            </a:pPr>
            <a:r>
              <a:rPr lang="en-US" sz="2800" dirty="0"/>
              <a:t>Number of refilled dog waste bags</a:t>
            </a:r>
          </a:p>
          <a:p>
            <a:pPr marL="457200" indent="-457200">
              <a:buAutoNum type="arabicPeriod"/>
            </a:pPr>
            <a:r>
              <a:rPr lang="en-US" sz="2800" dirty="0"/>
              <a:t>Damage reports filed</a:t>
            </a:r>
          </a:p>
          <a:p>
            <a:pPr marL="457200" indent="-457200">
              <a:buAutoNum type="arabicPeriod"/>
            </a:pPr>
            <a:r>
              <a:rPr lang="en-US" sz="2800" dirty="0"/>
              <a:t>Comments and suggestions from the public</a:t>
            </a: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982ED3-6DE5-435B-8155-4E92D6DB9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76200"/>
            <a:ext cx="6781800" cy="792162"/>
          </a:xfrm>
        </p:spPr>
        <p:txBody>
          <a:bodyPr/>
          <a:lstStyle/>
          <a:p>
            <a:r>
              <a:rPr lang="en-US" dirty="0"/>
              <a:t>Review of Pilot Program</a:t>
            </a:r>
          </a:p>
        </p:txBody>
      </p:sp>
    </p:spTree>
    <p:extLst>
      <p:ext uri="{BB962C8B-B14F-4D97-AF65-F5344CB8AC3E}">
        <p14:creationId xmlns:p14="http://schemas.microsoft.com/office/powerpoint/2010/main" val="3780789089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Template_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38EFD53FE2E8429B1AE767057B61D7" ma:contentTypeVersion="11" ma:contentTypeDescription="Create a new document." ma:contentTypeScope="" ma:versionID="dbd105dcd520cef58d7535c22a947c8a">
  <xsd:schema xmlns:xsd="http://www.w3.org/2001/XMLSchema" xmlns:xs="http://www.w3.org/2001/XMLSchema" xmlns:p="http://schemas.microsoft.com/office/2006/metadata/properties" xmlns:ns2="692fcb46-cd32-4673-9dbb-72b6bf24393b" xmlns:ns3="ffc6589c-7287-4883-80b0-fa3c681082c4" targetNamespace="http://schemas.microsoft.com/office/2006/metadata/properties" ma:root="true" ma:fieldsID="9e11f20c2a624aba845801183ce3da91" ns2:_="" ns3:_="">
    <xsd:import namespace="692fcb46-cd32-4673-9dbb-72b6bf24393b"/>
    <xsd:import namespace="ffc6589c-7287-4883-80b0-fa3c681082c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2fcb46-cd32-4673-9dbb-72b6bf24393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c6589c-7287-4883-80b0-fa3c681082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BC16CB-1CBD-402F-9378-5075DDBF95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00D7ED-6620-45A0-9F13-862FEFE886A3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692fcb46-cd32-4673-9dbb-72b6bf24393b"/>
    <ds:schemaRef ds:uri="http://purl.org/dc/terms/"/>
    <ds:schemaRef ds:uri="ffc6589c-7287-4883-80b0-fa3c681082c4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0074DC9-26C4-4889-B041-23FA97EB51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2fcb46-cd32-4673-9dbb-72b6bf24393b"/>
    <ds:schemaRef ds:uri="ffc6589c-7287-4883-80b0-fa3c681082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PowerPoint_Template_2015</Template>
  <TotalTime>990</TotalTime>
  <Words>759</Words>
  <Application>Microsoft Office PowerPoint</Application>
  <PresentationFormat>On-screen Show (4:3)</PresentationFormat>
  <Paragraphs>76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PowerPoint_Template_2015</vt:lpstr>
      <vt:lpstr>PowerPoint Presentation</vt:lpstr>
      <vt:lpstr>Why do we need off-leash areas?</vt:lpstr>
      <vt:lpstr>Washoe County Parks Pilot Program</vt:lpstr>
      <vt:lpstr>Rule signs for off-leash areas</vt:lpstr>
      <vt:lpstr>Rule signs for off-leash areas con’t</vt:lpstr>
      <vt:lpstr>Rule signs for off-leash areas con’t</vt:lpstr>
      <vt:lpstr>Proposed Pilot Program Parks</vt:lpstr>
      <vt:lpstr>Proposed Pilot Program Parks</vt:lpstr>
      <vt:lpstr>Review of Pilot Program</vt:lpstr>
    </vt:vector>
  </TitlesOfParts>
  <Company>Washoe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mkramer</dc:creator>
  <cp:keywords>Powerpoint, Power Point, ppt</cp:keywords>
  <dc:description/>
  <cp:lastModifiedBy>Walker, Celia</cp:lastModifiedBy>
  <cp:revision>13</cp:revision>
  <cp:lastPrinted>2021-09-21T21:06:27Z</cp:lastPrinted>
  <dcterms:created xsi:type="dcterms:W3CDTF">2015-09-25T21:46:02Z</dcterms:created>
  <dcterms:modified xsi:type="dcterms:W3CDTF">2021-12-01T17:42:05Z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0x010100EF38EFD53FE2E8429B1AE767057B61D7</vt:lpwstr>
  </property>
  <property fmtid="{D5CDD505-2E9C-101B-9397-08002B2CF9AE}" pid="3" name="_dlc_DocIdItemGuid">
    <vt:lpwstr>baf4cdfa-0915-4212-a058-608c58f70eeb</vt:lpwstr>
  </property>
</Properties>
</file>