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99" d="100"/>
          <a:sy n="99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KN7Ewht1DQ?si=EcB_QbEsOr47N4OP" TargetMode="External"/><Relationship Id="rId2" Type="http://schemas.openxmlformats.org/officeDocument/2006/relationships/hyperlink" Target="https://www.ready.gov/kit" TargetMode="External"/><Relationship Id="rId1" Type="http://schemas.openxmlformats.org/officeDocument/2006/relationships/hyperlink" Target="https://www.ready.gov/sites/default/files/2024-05/ready_supply-kit-checklist.pdf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KN7Ewht1DQ?si=EcB_QbEsOr47N4OP" TargetMode="External"/><Relationship Id="rId2" Type="http://schemas.openxmlformats.org/officeDocument/2006/relationships/hyperlink" Target="https://www.ready.gov/kit" TargetMode="External"/><Relationship Id="rId1" Type="http://schemas.openxmlformats.org/officeDocument/2006/relationships/hyperlink" Target="https://www.ready.gov/sites/default/files/2024-05/ready_supply-kit-checklist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8C4B6-BC7D-44D2-BD0A-A0BCEC82BC6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92CFFF-2DF6-482D-8CB5-0716AD62D1D2}">
      <dgm:prSet/>
      <dgm:spPr/>
      <dgm:t>
        <a:bodyPr/>
        <a:lstStyle/>
        <a:p>
          <a:r>
            <a:rPr lang="en-US"/>
            <a:t>30 minutes to 1 hour</a:t>
          </a:r>
        </a:p>
      </dgm:t>
    </dgm:pt>
    <dgm:pt modelId="{1FF91A33-E632-46A0-88E6-411FFA25C055}" type="parTrans" cxnId="{B0B1ABD0-BC60-40EC-9291-C5288670BF2A}">
      <dgm:prSet/>
      <dgm:spPr/>
      <dgm:t>
        <a:bodyPr/>
        <a:lstStyle/>
        <a:p>
          <a:endParaRPr lang="en-US"/>
        </a:p>
      </dgm:t>
    </dgm:pt>
    <dgm:pt modelId="{C2DD844D-3C7C-4742-A6CF-999AA7B19246}" type="sibTrans" cxnId="{B0B1ABD0-BC60-40EC-9291-C5288670BF2A}">
      <dgm:prSet/>
      <dgm:spPr/>
      <dgm:t>
        <a:bodyPr/>
        <a:lstStyle/>
        <a:p>
          <a:endParaRPr lang="en-US"/>
        </a:p>
      </dgm:t>
    </dgm:pt>
    <dgm:pt modelId="{3F38C130-B95B-4BEA-90D3-7B46276897E3}">
      <dgm:prSet/>
      <dgm:spPr/>
      <dgm:t>
        <a:bodyPr/>
        <a:lstStyle/>
        <a:p>
          <a:r>
            <a:rPr lang="en-US"/>
            <a:t>Laptops</a:t>
          </a:r>
        </a:p>
      </dgm:t>
    </dgm:pt>
    <dgm:pt modelId="{38D260E4-1516-4C3E-B846-1FBE0B906930}" type="parTrans" cxnId="{95BBC158-6C3D-4737-BED6-1AFC960B2C28}">
      <dgm:prSet/>
      <dgm:spPr/>
      <dgm:t>
        <a:bodyPr/>
        <a:lstStyle/>
        <a:p>
          <a:endParaRPr lang="en-US"/>
        </a:p>
      </dgm:t>
    </dgm:pt>
    <dgm:pt modelId="{FFC6AB01-1AB3-4172-844A-F8F6670A4B96}" type="sibTrans" cxnId="{95BBC158-6C3D-4737-BED6-1AFC960B2C28}">
      <dgm:prSet/>
      <dgm:spPr/>
      <dgm:t>
        <a:bodyPr/>
        <a:lstStyle/>
        <a:p>
          <a:endParaRPr lang="en-US"/>
        </a:p>
      </dgm:t>
    </dgm:pt>
    <dgm:pt modelId="{A0ED8530-B1DD-44F3-81FE-4630494F9147}">
      <dgm:prSet/>
      <dgm:spPr/>
      <dgm:t>
        <a:bodyPr/>
        <a:lstStyle/>
        <a:p>
          <a:r>
            <a:rPr lang="en-US"/>
            <a:t>Data Storage</a:t>
          </a:r>
        </a:p>
      </dgm:t>
    </dgm:pt>
    <dgm:pt modelId="{7BEA37DE-BF5A-4B0D-987B-597E671B6199}" type="parTrans" cxnId="{3B149954-2EB1-4CE2-85D9-940C29152A21}">
      <dgm:prSet/>
      <dgm:spPr/>
      <dgm:t>
        <a:bodyPr/>
        <a:lstStyle/>
        <a:p>
          <a:endParaRPr lang="en-US"/>
        </a:p>
      </dgm:t>
    </dgm:pt>
    <dgm:pt modelId="{302823A0-A5FA-4875-94BE-C6D31CA2AF4B}" type="sibTrans" cxnId="{3B149954-2EB1-4CE2-85D9-940C29152A21}">
      <dgm:prSet/>
      <dgm:spPr/>
      <dgm:t>
        <a:bodyPr/>
        <a:lstStyle/>
        <a:p>
          <a:endParaRPr lang="en-US"/>
        </a:p>
      </dgm:t>
    </dgm:pt>
    <dgm:pt modelId="{2324B6A0-FC51-4B20-99AF-F77A02E8DB04}">
      <dgm:prSet/>
      <dgm:spPr/>
      <dgm:t>
        <a:bodyPr/>
        <a:lstStyle/>
        <a:p>
          <a:r>
            <a:rPr lang="en-US"/>
            <a:t>Jewelry Boxes</a:t>
          </a:r>
        </a:p>
      </dgm:t>
    </dgm:pt>
    <dgm:pt modelId="{8A896810-55C4-48D5-A404-99D44180863E}" type="parTrans" cxnId="{80AD2279-F049-435F-81E4-3F4141F141E8}">
      <dgm:prSet/>
      <dgm:spPr/>
      <dgm:t>
        <a:bodyPr/>
        <a:lstStyle/>
        <a:p>
          <a:endParaRPr lang="en-US"/>
        </a:p>
      </dgm:t>
    </dgm:pt>
    <dgm:pt modelId="{073DFAA7-798B-4256-8C6B-86138354E6BD}" type="sibTrans" cxnId="{80AD2279-F049-435F-81E4-3F4141F141E8}">
      <dgm:prSet/>
      <dgm:spPr/>
      <dgm:t>
        <a:bodyPr/>
        <a:lstStyle/>
        <a:p>
          <a:endParaRPr lang="en-US"/>
        </a:p>
      </dgm:t>
    </dgm:pt>
    <dgm:pt modelId="{DB58C4E6-57CF-4579-88D5-987A9C878797}">
      <dgm:prSet/>
      <dgm:spPr/>
      <dgm:t>
        <a:bodyPr/>
        <a:lstStyle/>
        <a:p>
          <a:r>
            <a:rPr lang="en-US"/>
            <a:t>Paintings</a:t>
          </a:r>
        </a:p>
      </dgm:t>
    </dgm:pt>
    <dgm:pt modelId="{3128A5A5-62EA-40E0-A742-62BD85826128}" type="parTrans" cxnId="{12B79EA0-CDE4-4D78-9741-EB81CADF7093}">
      <dgm:prSet/>
      <dgm:spPr/>
      <dgm:t>
        <a:bodyPr/>
        <a:lstStyle/>
        <a:p>
          <a:endParaRPr lang="en-US"/>
        </a:p>
      </dgm:t>
    </dgm:pt>
    <dgm:pt modelId="{CDC0CF2B-B11C-4A48-8153-973859538F7F}" type="sibTrans" cxnId="{12B79EA0-CDE4-4D78-9741-EB81CADF7093}">
      <dgm:prSet/>
      <dgm:spPr/>
      <dgm:t>
        <a:bodyPr/>
        <a:lstStyle/>
        <a:p>
          <a:endParaRPr lang="en-US"/>
        </a:p>
      </dgm:t>
    </dgm:pt>
    <dgm:pt modelId="{BD646710-12EF-424A-8AEE-E3C74D1109FE}">
      <dgm:prSet/>
      <dgm:spPr/>
      <dgm:t>
        <a:bodyPr/>
        <a:lstStyle/>
        <a:p>
          <a:r>
            <a:rPr lang="en-US" dirty="0"/>
            <a:t>Suitcase with clothes</a:t>
          </a:r>
        </a:p>
      </dgm:t>
    </dgm:pt>
    <dgm:pt modelId="{DA2EA68F-1B3D-462F-8EEB-76DFC3FA8C25}" type="parTrans" cxnId="{23FB28A3-3071-4BE5-A148-EA489554A861}">
      <dgm:prSet/>
      <dgm:spPr/>
      <dgm:t>
        <a:bodyPr/>
        <a:lstStyle/>
        <a:p>
          <a:endParaRPr lang="en-US"/>
        </a:p>
      </dgm:t>
    </dgm:pt>
    <dgm:pt modelId="{628548E8-1469-476A-B8A6-2989CC0E2698}" type="sibTrans" cxnId="{23FB28A3-3071-4BE5-A148-EA489554A861}">
      <dgm:prSet/>
      <dgm:spPr/>
      <dgm:t>
        <a:bodyPr/>
        <a:lstStyle/>
        <a:p>
          <a:endParaRPr lang="en-US"/>
        </a:p>
      </dgm:t>
    </dgm:pt>
    <dgm:pt modelId="{01D244A5-9411-4513-88F7-947ECE3F7CB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Consider packing your trailer if you have one; </a:t>
          </a:r>
        </a:p>
      </dgm:t>
    </dgm:pt>
    <dgm:pt modelId="{B2484569-9CCA-40EB-8DAA-E4A223A7D9FB}" type="parTrans" cxnId="{513F8AEF-1BFF-4D23-8756-E887881750A2}">
      <dgm:prSet/>
      <dgm:spPr/>
      <dgm:t>
        <a:bodyPr/>
        <a:lstStyle/>
        <a:p>
          <a:endParaRPr lang="en-US"/>
        </a:p>
      </dgm:t>
    </dgm:pt>
    <dgm:pt modelId="{291292F9-3E41-4642-BDE8-CA1470FDAE50}" type="sibTrans" cxnId="{513F8AEF-1BFF-4D23-8756-E887881750A2}">
      <dgm:prSet/>
      <dgm:spPr/>
      <dgm:t>
        <a:bodyPr/>
        <a:lstStyle/>
        <a:p>
          <a:endParaRPr lang="en-US"/>
        </a:p>
      </dgm:t>
    </dgm:pt>
    <dgm:pt modelId="{20695DCA-DC5E-4098-92C9-F3762FE1C3C0}">
      <dgm:prSet/>
      <dgm:spPr/>
      <dgm:t>
        <a:bodyPr/>
        <a:lstStyle/>
        <a:p>
          <a:r>
            <a:rPr lang="en-US" dirty="0"/>
            <a:t>Goal Zero</a:t>
          </a:r>
        </a:p>
      </dgm:t>
    </dgm:pt>
    <dgm:pt modelId="{49A4E5E4-333A-4A3D-840A-DB20B6774142}" type="parTrans" cxnId="{E5039A5F-1D16-4692-8DDA-C8299669E5EA}">
      <dgm:prSet/>
      <dgm:spPr/>
      <dgm:t>
        <a:bodyPr/>
        <a:lstStyle/>
        <a:p>
          <a:endParaRPr lang="en-US"/>
        </a:p>
      </dgm:t>
    </dgm:pt>
    <dgm:pt modelId="{F57ECE56-C0E9-40C0-949D-2A4E4168F932}" type="sibTrans" cxnId="{E5039A5F-1D16-4692-8DDA-C8299669E5EA}">
      <dgm:prSet/>
      <dgm:spPr/>
      <dgm:t>
        <a:bodyPr/>
        <a:lstStyle/>
        <a:p>
          <a:endParaRPr lang="en-US"/>
        </a:p>
      </dgm:t>
    </dgm:pt>
    <dgm:pt modelId="{A7A8CAF5-CD71-4F38-83C1-640775C2F975}">
      <dgm:prSet/>
      <dgm:spPr/>
      <dgm:t>
        <a:bodyPr/>
        <a:lstStyle/>
        <a:p>
          <a:r>
            <a:rPr lang="en-US" dirty="0"/>
            <a:t>Generator &amp; Gas</a:t>
          </a:r>
        </a:p>
      </dgm:t>
    </dgm:pt>
    <dgm:pt modelId="{8768BB44-2D58-4D60-AB32-98EF042ADB27}" type="parTrans" cxnId="{DDEE1458-943C-488D-B3CF-30EA3058990D}">
      <dgm:prSet/>
      <dgm:spPr/>
      <dgm:t>
        <a:bodyPr/>
        <a:lstStyle/>
        <a:p>
          <a:endParaRPr lang="en-US"/>
        </a:p>
      </dgm:t>
    </dgm:pt>
    <dgm:pt modelId="{2554938C-0E49-4391-94BF-8C6E1E7D3F4D}" type="sibTrans" cxnId="{DDEE1458-943C-488D-B3CF-30EA3058990D}">
      <dgm:prSet/>
      <dgm:spPr/>
      <dgm:t>
        <a:bodyPr/>
        <a:lstStyle/>
        <a:p>
          <a:endParaRPr lang="en-US"/>
        </a:p>
      </dgm:t>
    </dgm:pt>
    <dgm:pt modelId="{69B5A386-FE17-4A42-8BBB-7378DC1F67B9}">
      <dgm:prSet/>
      <dgm:spPr/>
      <dgm:t>
        <a:bodyPr/>
        <a:lstStyle/>
        <a:p>
          <a:r>
            <a:rPr lang="en-US" dirty="0"/>
            <a:t>Dehydrated Foods &amp; Water</a:t>
          </a:r>
        </a:p>
      </dgm:t>
    </dgm:pt>
    <dgm:pt modelId="{0939A195-E1DC-43A3-BDB9-10E69F1BF4A2}" type="parTrans" cxnId="{F8E31A59-0CE7-47EA-B8FC-250253DAFD83}">
      <dgm:prSet/>
      <dgm:spPr/>
      <dgm:t>
        <a:bodyPr/>
        <a:lstStyle/>
        <a:p>
          <a:endParaRPr lang="en-US"/>
        </a:p>
      </dgm:t>
    </dgm:pt>
    <dgm:pt modelId="{211397D8-F8F6-4277-A9DA-D621A0EF8666}" type="sibTrans" cxnId="{F8E31A59-0CE7-47EA-B8FC-250253DAFD83}">
      <dgm:prSet/>
      <dgm:spPr/>
      <dgm:t>
        <a:bodyPr/>
        <a:lstStyle/>
        <a:p>
          <a:endParaRPr lang="en-US"/>
        </a:p>
      </dgm:t>
    </dgm:pt>
    <dgm:pt modelId="{96B5DDEA-BAA3-804C-B7C0-A5C05E890B5A}">
      <dgm:prSet/>
      <dgm:spPr/>
      <dgm:t>
        <a:bodyPr/>
        <a:lstStyle/>
        <a:p>
          <a:r>
            <a:rPr lang="en-US" dirty="0"/>
            <a:t>Passport </a:t>
          </a:r>
        </a:p>
      </dgm:t>
    </dgm:pt>
    <dgm:pt modelId="{9BABA2C4-799A-134D-AD00-77ABCC9D8102}" type="parTrans" cxnId="{68F98C68-0E4D-944E-AC78-678C007F4C14}">
      <dgm:prSet/>
      <dgm:spPr/>
      <dgm:t>
        <a:bodyPr/>
        <a:lstStyle/>
        <a:p>
          <a:endParaRPr lang="en-US"/>
        </a:p>
      </dgm:t>
    </dgm:pt>
    <dgm:pt modelId="{EC69AA5A-BB05-0D48-B587-5E6190229BC3}" type="sibTrans" cxnId="{68F98C68-0E4D-944E-AC78-678C007F4C14}">
      <dgm:prSet/>
      <dgm:spPr/>
      <dgm:t>
        <a:bodyPr/>
        <a:lstStyle/>
        <a:p>
          <a:endParaRPr lang="en-US"/>
        </a:p>
      </dgm:t>
    </dgm:pt>
    <dgm:pt modelId="{E8B9E43A-47C2-6741-BC04-3A50D4207A61}">
      <dgm:prSet/>
      <dgm:spPr/>
      <dgm:t>
        <a:bodyPr/>
        <a:lstStyle/>
        <a:p>
          <a:r>
            <a:rPr lang="en-US" dirty="0"/>
            <a:t>Also decide on a meeting place </a:t>
          </a:r>
        </a:p>
      </dgm:t>
    </dgm:pt>
    <dgm:pt modelId="{07FBF8B0-6EDB-1E49-8C7F-4C6F445515AD}" type="parTrans" cxnId="{39A0C89F-8464-CD4A-A11E-A8772429A729}">
      <dgm:prSet/>
      <dgm:spPr/>
      <dgm:t>
        <a:bodyPr/>
        <a:lstStyle/>
        <a:p>
          <a:endParaRPr lang="en-US"/>
        </a:p>
      </dgm:t>
    </dgm:pt>
    <dgm:pt modelId="{9F2EA7A3-A1D2-464E-AC55-11C349EFD063}" type="sibTrans" cxnId="{39A0C89F-8464-CD4A-A11E-A8772429A729}">
      <dgm:prSet/>
      <dgm:spPr/>
      <dgm:t>
        <a:bodyPr/>
        <a:lstStyle/>
        <a:p>
          <a:endParaRPr lang="en-US"/>
        </a:p>
      </dgm:t>
    </dgm:pt>
    <dgm:pt modelId="{5ED5091B-033B-C74C-9A94-3F6C92C26625}" type="pres">
      <dgm:prSet presAssocID="{4E28C4B6-BC7D-44D2-BD0A-A0BCEC82BC64}" presName="Name0" presStyleCnt="0">
        <dgm:presLayoutVars>
          <dgm:dir/>
          <dgm:animLvl val="lvl"/>
          <dgm:resizeHandles val="exact"/>
        </dgm:presLayoutVars>
      </dgm:prSet>
      <dgm:spPr/>
    </dgm:pt>
    <dgm:pt modelId="{431AC475-476E-9442-A468-9AA93D3057EF}" type="pres">
      <dgm:prSet presAssocID="{7492CFFF-2DF6-482D-8CB5-0716AD62D1D2}" presName="linNode" presStyleCnt="0"/>
      <dgm:spPr/>
    </dgm:pt>
    <dgm:pt modelId="{0E65CF27-D575-AB49-8C8C-E3C814167E4D}" type="pres">
      <dgm:prSet presAssocID="{7492CFFF-2DF6-482D-8CB5-0716AD62D1D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B21B38D-584F-394F-A043-4DA440C76C02}" type="pres">
      <dgm:prSet presAssocID="{7492CFFF-2DF6-482D-8CB5-0716AD62D1D2}" presName="descendantText" presStyleLbl="alignAccFollowNode1" presStyleIdx="0" presStyleCnt="2">
        <dgm:presLayoutVars>
          <dgm:bulletEnabled val="1"/>
        </dgm:presLayoutVars>
      </dgm:prSet>
      <dgm:spPr/>
    </dgm:pt>
    <dgm:pt modelId="{240CC314-DAA5-D943-BDA8-16306460FCEB}" type="pres">
      <dgm:prSet presAssocID="{C2DD844D-3C7C-4742-A6CF-999AA7B19246}" presName="sp" presStyleCnt="0"/>
      <dgm:spPr/>
    </dgm:pt>
    <dgm:pt modelId="{20C4C51D-8CDD-6D4D-A53F-82BED5F03FAE}" type="pres">
      <dgm:prSet presAssocID="{01D244A5-9411-4513-88F7-947ECE3F7CB4}" presName="linNode" presStyleCnt="0"/>
      <dgm:spPr/>
    </dgm:pt>
    <dgm:pt modelId="{1CA3AD74-02CE-2C42-B89B-878EACDB77FC}" type="pres">
      <dgm:prSet presAssocID="{01D244A5-9411-4513-88F7-947ECE3F7CB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A9BC132-0826-2149-B42A-C012C1995BD8}" type="pres">
      <dgm:prSet presAssocID="{01D244A5-9411-4513-88F7-947ECE3F7CB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8FA1D1E-9B63-804A-9BFC-5B540487D479}" type="presOf" srcId="{E8B9E43A-47C2-6741-BC04-3A50D4207A61}" destId="{1A9BC132-0826-2149-B42A-C012C1995BD8}" srcOrd="0" destOrd="1" presId="urn:microsoft.com/office/officeart/2005/8/layout/vList5"/>
    <dgm:cxn modelId="{6EEBD52F-A3CB-4146-BD1B-87E558019611}" type="presOf" srcId="{3F38C130-B95B-4BEA-90D3-7B46276897E3}" destId="{0B21B38D-584F-394F-A043-4DA440C76C02}" srcOrd="0" destOrd="0" presId="urn:microsoft.com/office/officeart/2005/8/layout/vList5"/>
    <dgm:cxn modelId="{71CB163E-DE75-1F47-B429-A72443BB1548}" type="presOf" srcId="{69B5A386-FE17-4A42-8BBB-7378DC1F67B9}" destId="{1A9BC132-0826-2149-B42A-C012C1995BD8}" srcOrd="0" destOrd="3" presId="urn:microsoft.com/office/officeart/2005/8/layout/vList5"/>
    <dgm:cxn modelId="{F0336D5B-088C-7D45-A4DE-9EC531815CB7}" type="presOf" srcId="{2324B6A0-FC51-4B20-99AF-F77A02E8DB04}" destId="{0B21B38D-584F-394F-A043-4DA440C76C02}" srcOrd="0" destOrd="2" presId="urn:microsoft.com/office/officeart/2005/8/layout/vList5"/>
    <dgm:cxn modelId="{5D34395F-5D5F-CF47-9501-AB095C842C1A}" type="presOf" srcId="{01D244A5-9411-4513-88F7-947ECE3F7CB4}" destId="{1CA3AD74-02CE-2C42-B89B-878EACDB77FC}" srcOrd="0" destOrd="0" presId="urn:microsoft.com/office/officeart/2005/8/layout/vList5"/>
    <dgm:cxn modelId="{E5039A5F-1D16-4692-8DDA-C8299669E5EA}" srcId="{01D244A5-9411-4513-88F7-947ECE3F7CB4}" destId="{20695DCA-DC5E-4098-92C9-F3762FE1C3C0}" srcOrd="0" destOrd="0" parTransId="{49A4E5E4-333A-4A3D-840A-DB20B6774142}" sibTransId="{F57ECE56-C0E9-40C0-949D-2A4E4168F932}"/>
    <dgm:cxn modelId="{68F98C68-0E4D-944E-AC78-678C007F4C14}" srcId="{7492CFFF-2DF6-482D-8CB5-0716AD62D1D2}" destId="{96B5DDEA-BAA3-804C-B7C0-A5C05E890B5A}" srcOrd="5" destOrd="0" parTransId="{9BABA2C4-799A-134D-AD00-77ABCC9D8102}" sibTransId="{EC69AA5A-BB05-0D48-B587-5E6190229BC3}"/>
    <dgm:cxn modelId="{5DA5604A-8A67-2E47-85EE-A20FF8E97E10}" type="presOf" srcId="{7492CFFF-2DF6-482D-8CB5-0716AD62D1D2}" destId="{0E65CF27-D575-AB49-8C8C-E3C814167E4D}" srcOrd="0" destOrd="0" presId="urn:microsoft.com/office/officeart/2005/8/layout/vList5"/>
    <dgm:cxn modelId="{867DA96F-35BF-1440-B827-BEB978680912}" type="presOf" srcId="{DB58C4E6-57CF-4579-88D5-987A9C878797}" destId="{0B21B38D-584F-394F-A043-4DA440C76C02}" srcOrd="0" destOrd="3" presId="urn:microsoft.com/office/officeart/2005/8/layout/vList5"/>
    <dgm:cxn modelId="{3B149954-2EB1-4CE2-85D9-940C29152A21}" srcId="{7492CFFF-2DF6-482D-8CB5-0716AD62D1D2}" destId="{A0ED8530-B1DD-44F3-81FE-4630494F9147}" srcOrd="1" destOrd="0" parTransId="{7BEA37DE-BF5A-4B0D-987B-597E671B6199}" sibTransId="{302823A0-A5FA-4875-94BE-C6D31CA2AF4B}"/>
    <dgm:cxn modelId="{94622055-EA86-C548-8FB8-A2FE5BA9C002}" type="presOf" srcId="{A7A8CAF5-CD71-4F38-83C1-640775C2F975}" destId="{1A9BC132-0826-2149-B42A-C012C1995BD8}" srcOrd="0" destOrd="2" presId="urn:microsoft.com/office/officeart/2005/8/layout/vList5"/>
    <dgm:cxn modelId="{DDEE1458-943C-488D-B3CF-30EA3058990D}" srcId="{01D244A5-9411-4513-88F7-947ECE3F7CB4}" destId="{A7A8CAF5-CD71-4F38-83C1-640775C2F975}" srcOrd="2" destOrd="0" parTransId="{8768BB44-2D58-4D60-AB32-98EF042ADB27}" sibTransId="{2554938C-0E49-4391-94BF-8C6E1E7D3F4D}"/>
    <dgm:cxn modelId="{95BBC158-6C3D-4737-BED6-1AFC960B2C28}" srcId="{7492CFFF-2DF6-482D-8CB5-0716AD62D1D2}" destId="{3F38C130-B95B-4BEA-90D3-7B46276897E3}" srcOrd="0" destOrd="0" parTransId="{38D260E4-1516-4C3E-B846-1FBE0B906930}" sibTransId="{FFC6AB01-1AB3-4172-844A-F8F6670A4B96}"/>
    <dgm:cxn modelId="{F8E31A59-0CE7-47EA-B8FC-250253DAFD83}" srcId="{01D244A5-9411-4513-88F7-947ECE3F7CB4}" destId="{69B5A386-FE17-4A42-8BBB-7378DC1F67B9}" srcOrd="3" destOrd="0" parTransId="{0939A195-E1DC-43A3-BDB9-10E69F1BF4A2}" sibTransId="{211397D8-F8F6-4277-A9DA-D621A0EF8666}"/>
    <dgm:cxn modelId="{80AD2279-F049-435F-81E4-3F4141F141E8}" srcId="{7492CFFF-2DF6-482D-8CB5-0716AD62D1D2}" destId="{2324B6A0-FC51-4B20-99AF-F77A02E8DB04}" srcOrd="2" destOrd="0" parTransId="{8A896810-55C4-48D5-A404-99D44180863E}" sibTransId="{073DFAA7-798B-4256-8C6B-86138354E6BD}"/>
    <dgm:cxn modelId="{ECCFBF93-DE2C-0046-A2AF-BDFFC42C263F}" type="presOf" srcId="{20695DCA-DC5E-4098-92C9-F3762FE1C3C0}" destId="{1A9BC132-0826-2149-B42A-C012C1995BD8}" srcOrd="0" destOrd="0" presId="urn:microsoft.com/office/officeart/2005/8/layout/vList5"/>
    <dgm:cxn modelId="{CF89C398-6E3F-D44A-B8A9-014105EF22EB}" type="presOf" srcId="{A0ED8530-B1DD-44F3-81FE-4630494F9147}" destId="{0B21B38D-584F-394F-A043-4DA440C76C02}" srcOrd="0" destOrd="1" presId="urn:microsoft.com/office/officeart/2005/8/layout/vList5"/>
    <dgm:cxn modelId="{39A0C89F-8464-CD4A-A11E-A8772429A729}" srcId="{01D244A5-9411-4513-88F7-947ECE3F7CB4}" destId="{E8B9E43A-47C2-6741-BC04-3A50D4207A61}" srcOrd="1" destOrd="0" parTransId="{07FBF8B0-6EDB-1E49-8C7F-4C6F445515AD}" sibTransId="{9F2EA7A3-A1D2-464E-AC55-11C349EFD063}"/>
    <dgm:cxn modelId="{12B79EA0-CDE4-4D78-9741-EB81CADF7093}" srcId="{7492CFFF-2DF6-482D-8CB5-0716AD62D1D2}" destId="{DB58C4E6-57CF-4579-88D5-987A9C878797}" srcOrd="3" destOrd="0" parTransId="{3128A5A5-62EA-40E0-A742-62BD85826128}" sibTransId="{CDC0CF2B-B11C-4A48-8153-973859538F7F}"/>
    <dgm:cxn modelId="{23FB28A3-3071-4BE5-A148-EA489554A861}" srcId="{7492CFFF-2DF6-482D-8CB5-0716AD62D1D2}" destId="{BD646710-12EF-424A-8AEE-E3C74D1109FE}" srcOrd="4" destOrd="0" parTransId="{DA2EA68F-1B3D-462F-8EEB-76DFC3FA8C25}" sibTransId="{628548E8-1469-476A-B8A6-2989CC0E2698}"/>
    <dgm:cxn modelId="{8073E5BF-2421-B143-B759-35007AA0FDE4}" type="presOf" srcId="{BD646710-12EF-424A-8AEE-E3C74D1109FE}" destId="{0B21B38D-584F-394F-A043-4DA440C76C02}" srcOrd="0" destOrd="4" presId="urn:microsoft.com/office/officeart/2005/8/layout/vList5"/>
    <dgm:cxn modelId="{8483BECB-6DF6-F24E-ADC4-15485114E69C}" type="presOf" srcId="{4E28C4B6-BC7D-44D2-BD0A-A0BCEC82BC64}" destId="{5ED5091B-033B-C74C-9A94-3F6C92C26625}" srcOrd="0" destOrd="0" presId="urn:microsoft.com/office/officeart/2005/8/layout/vList5"/>
    <dgm:cxn modelId="{B0B1ABD0-BC60-40EC-9291-C5288670BF2A}" srcId="{4E28C4B6-BC7D-44D2-BD0A-A0BCEC82BC64}" destId="{7492CFFF-2DF6-482D-8CB5-0716AD62D1D2}" srcOrd="0" destOrd="0" parTransId="{1FF91A33-E632-46A0-88E6-411FFA25C055}" sibTransId="{C2DD844D-3C7C-4742-A6CF-999AA7B19246}"/>
    <dgm:cxn modelId="{2926E7D6-0262-4A46-9BBC-FBD2A29C7DFA}" type="presOf" srcId="{96B5DDEA-BAA3-804C-B7C0-A5C05E890B5A}" destId="{0B21B38D-584F-394F-A043-4DA440C76C02}" srcOrd="0" destOrd="5" presId="urn:microsoft.com/office/officeart/2005/8/layout/vList5"/>
    <dgm:cxn modelId="{513F8AEF-1BFF-4D23-8756-E887881750A2}" srcId="{4E28C4B6-BC7D-44D2-BD0A-A0BCEC82BC64}" destId="{01D244A5-9411-4513-88F7-947ECE3F7CB4}" srcOrd="1" destOrd="0" parTransId="{B2484569-9CCA-40EB-8DAA-E4A223A7D9FB}" sibTransId="{291292F9-3E41-4642-BDE8-CA1470FDAE50}"/>
    <dgm:cxn modelId="{58B50835-EAD2-F74E-AA64-2F8080AA42D5}" type="presParOf" srcId="{5ED5091B-033B-C74C-9A94-3F6C92C26625}" destId="{431AC475-476E-9442-A468-9AA93D3057EF}" srcOrd="0" destOrd="0" presId="urn:microsoft.com/office/officeart/2005/8/layout/vList5"/>
    <dgm:cxn modelId="{F7914983-A598-5C44-B6B3-182388F0B38A}" type="presParOf" srcId="{431AC475-476E-9442-A468-9AA93D3057EF}" destId="{0E65CF27-D575-AB49-8C8C-E3C814167E4D}" srcOrd="0" destOrd="0" presId="urn:microsoft.com/office/officeart/2005/8/layout/vList5"/>
    <dgm:cxn modelId="{F37CC0CD-B379-F949-ACCD-A6AE8F84B897}" type="presParOf" srcId="{431AC475-476E-9442-A468-9AA93D3057EF}" destId="{0B21B38D-584F-394F-A043-4DA440C76C02}" srcOrd="1" destOrd="0" presId="urn:microsoft.com/office/officeart/2005/8/layout/vList5"/>
    <dgm:cxn modelId="{BBF983C5-8404-424A-A62A-91D626F0D24B}" type="presParOf" srcId="{5ED5091B-033B-C74C-9A94-3F6C92C26625}" destId="{240CC314-DAA5-D943-BDA8-16306460FCEB}" srcOrd="1" destOrd="0" presId="urn:microsoft.com/office/officeart/2005/8/layout/vList5"/>
    <dgm:cxn modelId="{F7A98DC6-5042-2C46-AEC5-482F1BAF64E3}" type="presParOf" srcId="{5ED5091B-033B-C74C-9A94-3F6C92C26625}" destId="{20C4C51D-8CDD-6D4D-A53F-82BED5F03FAE}" srcOrd="2" destOrd="0" presId="urn:microsoft.com/office/officeart/2005/8/layout/vList5"/>
    <dgm:cxn modelId="{642F5C75-C3F3-C04A-BD50-E3A6D5486FB6}" type="presParOf" srcId="{20C4C51D-8CDD-6D4D-A53F-82BED5F03FAE}" destId="{1CA3AD74-02CE-2C42-B89B-878EACDB77FC}" srcOrd="0" destOrd="0" presId="urn:microsoft.com/office/officeart/2005/8/layout/vList5"/>
    <dgm:cxn modelId="{5290E708-6E0C-3545-ACEF-DC8DA50E0E67}" type="presParOf" srcId="{20C4C51D-8CDD-6D4D-A53F-82BED5F03FAE}" destId="{1A9BC132-0826-2149-B42A-C012C1995B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7EB0CB-BB9E-4932-AD88-D65413318EE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1CC1DE-3011-4462-8D46-D6A71F1CC5DF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FEMA Emergency Supply Checklist </a:t>
          </a:r>
          <a:endParaRPr lang="en-US"/>
        </a:p>
      </dgm:t>
    </dgm:pt>
    <dgm:pt modelId="{D3E6B67A-FC26-49EF-A47F-056D1AF6A884}" type="parTrans" cxnId="{E188A879-41BE-4724-A196-512F1C407F76}">
      <dgm:prSet/>
      <dgm:spPr/>
      <dgm:t>
        <a:bodyPr/>
        <a:lstStyle/>
        <a:p>
          <a:endParaRPr lang="en-US"/>
        </a:p>
      </dgm:t>
    </dgm:pt>
    <dgm:pt modelId="{311EBCC7-4492-486B-8A82-4BA012F87610}" type="sibTrans" cxnId="{E188A879-41BE-4724-A196-512F1C407F76}">
      <dgm:prSet/>
      <dgm:spPr/>
      <dgm:t>
        <a:bodyPr/>
        <a:lstStyle/>
        <a:p>
          <a:endParaRPr lang="en-US"/>
        </a:p>
      </dgm:t>
    </dgm:pt>
    <dgm:pt modelId="{BDE85102-A432-4C1F-9158-D0FEAE61D9A5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Ready.gov Build a kit</a:t>
          </a:r>
          <a:endParaRPr lang="en-US"/>
        </a:p>
      </dgm:t>
    </dgm:pt>
    <dgm:pt modelId="{C0DF2BAF-B80C-407E-BF73-46FBCCF1B00A}" type="parTrans" cxnId="{BCD03322-AD25-4117-870D-A140197EAB3E}">
      <dgm:prSet/>
      <dgm:spPr/>
      <dgm:t>
        <a:bodyPr/>
        <a:lstStyle/>
        <a:p>
          <a:endParaRPr lang="en-US"/>
        </a:p>
      </dgm:t>
    </dgm:pt>
    <dgm:pt modelId="{3EE27F8A-262B-43EC-9A60-5C167AB3FE27}" type="sibTrans" cxnId="{BCD03322-AD25-4117-870D-A140197EAB3E}">
      <dgm:prSet/>
      <dgm:spPr/>
      <dgm:t>
        <a:bodyPr/>
        <a:lstStyle/>
        <a:p>
          <a:endParaRPr lang="en-US"/>
        </a:p>
      </dgm:t>
    </dgm:pt>
    <dgm:pt modelId="{E5759DE8-78B0-4FEA-A42F-2580EC2323D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American Red Cross 2 min video</a:t>
          </a:r>
          <a:endParaRPr lang="en-US" dirty="0"/>
        </a:p>
      </dgm:t>
    </dgm:pt>
    <dgm:pt modelId="{A45CFDDE-8161-4FEB-AA50-833B37394938}" type="parTrans" cxnId="{66BD0760-B5F9-47C7-A1E0-CF57E4EA4EFF}">
      <dgm:prSet/>
      <dgm:spPr/>
      <dgm:t>
        <a:bodyPr/>
        <a:lstStyle/>
        <a:p>
          <a:endParaRPr lang="en-US"/>
        </a:p>
      </dgm:t>
    </dgm:pt>
    <dgm:pt modelId="{D6868157-2E6E-4966-B9EF-12A8E3CA3FA9}" type="sibTrans" cxnId="{66BD0760-B5F9-47C7-A1E0-CF57E4EA4EFF}">
      <dgm:prSet/>
      <dgm:spPr/>
      <dgm:t>
        <a:bodyPr/>
        <a:lstStyle/>
        <a:p>
          <a:endParaRPr lang="en-US"/>
        </a:p>
      </dgm:t>
    </dgm:pt>
    <dgm:pt modelId="{D5BA75E4-56F2-1A47-B41B-C536DA55144F}" type="pres">
      <dgm:prSet presAssocID="{167EB0CB-BB9E-4932-AD88-D65413318EE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57F47C-5567-0745-827B-91D2F5099795}" type="pres">
      <dgm:prSet presAssocID="{321CC1DE-3011-4462-8D46-D6A71F1CC5DF}" presName="hierRoot1" presStyleCnt="0"/>
      <dgm:spPr/>
    </dgm:pt>
    <dgm:pt modelId="{AA620D4E-89FF-5C4F-A994-AE52274E3E69}" type="pres">
      <dgm:prSet presAssocID="{321CC1DE-3011-4462-8D46-D6A71F1CC5DF}" presName="composite" presStyleCnt="0"/>
      <dgm:spPr/>
    </dgm:pt>
    <dgm:pt modelId="{197EAED3-96C9-F14F-8D78-C10E9CE06939}" type="pres">
      <dgm:prSet presAssocID="{321CC1DE-3011-4462-8D46-D6A71F1CC5DF}" presName="background" presStyleLbl="node0" presStyleIdx="0" presStyleCnt="3"/>
      <dgm:spPr/>
    </dgm:pt>
    <dgm:pt modelId="{CBFCD584-1D8A-3E4A-9C78-7C9E3685EFA4}" type="pres">
      <dgm:prSet presAssocID="{321CC1DE-3011-4462-8D46-D6A71F1CC5DF}" presName="text" presStyleLbl="fgAcc0" presStyleIdx="0" presStyleCnt="3">
        <dgm:presLayoutVars>
          <dgm:chPref val="3"/>
        </dgm:presLayoutVars>
      </dgm:prSet>
      <dgm:spPr/>
    </dgm:pt>
    <dgm:pt modelId="{297D5083-AB8C-B446-A51B-92919D6C24D9}" type="pres">
      <dgm:prSet presAssocID="{321CC1DE-3011-4462-8D46-D6A71F1CC5DF}" presName="hierChild2" presStyleCnt="0"/>
      <dgm:spPr/>
    </dgm:pt>
    <dgm:pt modelId="{374DE843-C154-3340-AE70-6159E2A20CE0}" type="pres">
      <dgm:prSet presAssocID="{BDE85102-A432-4C1F-9158-D0FEAE61D9A5}" presName="hierRoot1" presStyleCnt="0"/>
      <dgm:spPr/>
    </dgm:pt>
    <dgm:pt modelId="{3DD5EA8D-C1EE-9948-9FBE-11AAC7D7E6C8}" type="pres">
      <dgm:prSet presAssocID="{BDE85102-A432-4C1F-9158-D0FEAE61D9A5}" presName="composite" presStyleCnt="0"/>
      <dgm:spPr/>
    </dgm:pt>
    <dgm:pt modelId="{6E5F10E0-D364-8042-8E36-6F1754EFDAE4}" type="pres">
      <dgm:prSet presAssocID="{BDE85102-A432-4C1F-9158-D0FEAE61D9A5}" presName="background" presStyleLbl="node0" presStyleIdx="1" presStyleCnt="3"/>
      <dgm:spPr/>
    </dgm:pt>
    <dgm:pt modelId="{48A400E1-03B3-0640-80F2-02B4E86AD432}" type="pres">
      <dgm:prSet presAssocID="{BDE85102-A432-4C1F-9158-D0FEAE61D9A5}" presName="text" presStyleLbl="fgAcc0" presStyleIdx="1" presStyleCnt="3">
        <dgm:presLayoutVars>
          <dgm:chPref val="3"/>
        </dgm:presLayoutVars>
      </dgm:prSet>
      <dgm:spPr/>
    </dgm:pt>
    <dgm:pt modelId="{7F03105C-334C-BF45-835A-B80B12F639EC}" type="pres">
      <dgm:prSet presAssocID="{BDE85102-A432-4C1F-9158-D0FEAE61D9A5}" presName="hierChild2" presStyleCnt="0"/>
      <dgm:spPr/>
    </dgm:pt>
    <dgm:pt modelId="{FD45F2BE-FCDF-BA46-A11A-602AB0FA8E9B}" type="pres">
      <dgm:prSet presAssocID="{E5759DE8-78B0-4FEA-A42F-2580EC2323D1}" presName="hierRoot1" presStyleCnt="0"/>
      <dgm:spPr/>
    </dgm:pt>
    <dgm:pt modelId="{E2AF4D41-B6FA-4543-AF5B-755D95DD48E4}" type="pres">
      <dgm:prSet presAssocID="{E5759DE8-78B0-4FEA-A42F-2580EC2323D1}" presName="composite" presStyleCnt="0"/>
      <dgm:spPr/>
    </dgm:pt>
    <dgm:pt modelId="{DFF7221D-0AE7-6248-9EAB-ECF3E89CB422}" type="pres">
      <dgm:prSet presAssocID="{E5759DE8-78B0-4FEA-A42F-2580EC2323D1}" presName="background" presStyleLbl="node0" presStyleIdx="2" presStyleCnt="3"/>
      <dgm:spPr/>
    </dgm:pt>
    <dgm:pt modelId="{578E8981-976E-5646-ABAD-670B1C5B6F3A}" type="pres">
      <dgm:prSet presAssocID="{E5759DE8-78B0-4FEA-A42F-2580EC2323D1}" presName="text" presStyleLbl="fgAcc0" presStyleIdx="2" presStyleCnt="3">
        <dgm:presLayoutVars>
          <dgm:chPref val="3"/>
        </dgm:presLayoutVars>
      </dgm:prSet>
      <dgm:spPr/>
    </dgm:pt>
    <dgm:pt modelId="{AAC05FF8-AABB-EC44-AB4E-388AA9F56482}" type="pres">
      <dgm:prSet presAssocID="{E5759DE8-78B0-4FEA-A42F-2580EC2323D1}" presName="hierChild2" presStyleCnt="0"/>
      <dgm:spPr/>
    </dgm:pt>
  </dgm:ptLst>
  <dgm:cxnLst>
    <dgm:cxn modelId="{D65F640A-8521-4F46-A4BC-4988C0AFBCF5}" type="presOf" srcId="{E5759DE8-78B0-4FEA-A42F-2580EC2323D1}" destId="{578E8981-976E-5646-ABAD-670B1C5B6F3A}" srcOrd="0" destOrd="0" presId="urn:microsoft.com/office/officeart/2005/8/layout/hierarchy1"/>
    <dgm:cxn modelId="{BCD03322-AD25-4117-870D-A140197EAB3E}" srcId="{167EB0CB-BB9E-4932-AD88-D65413318EED}" destId="{BDE85102-A432-4C1F-9158-D0FEAE61D9A5}" srcOrd="1" destOrd="0" parTransId="{C0DF2BAF-B80C-407E-BF73-46FBCCF1B00A}" sibTransId="{3EE27F8A-262B-43EC-9A60-5C167AB3FE27}"/>
    <dgm:cxn modelId="{66BD0760-B5F9-47C7-A1E0-CF57E4EA4EFF}" srcId="{167EB0CB-BB9E-4932-AD88-D65413318EED}" destId="{E5759DE8-78B0-4FEA-A42F-2580EC2323D1}" srcOrd="2" destOrd="0" parTransId="{A45CFDDE-8161-4FEB-AA50-833B37394938}" sibTransId="{D6868157-2E6E-4966-B9EF-12A8E3CA3FA9}"/>
    <dgm:cxn modelId="{E188A879-41BE-4724-A196-512F1C407F76}" srcId="{167EB0CB-BB9E-4932-AD88-D65413318EED}" destId="{321CC1DE-3011-4462-8D46-D6A71F1CC5DF}" srcOrd="0" destOrd="0" parTransId="{D3E6B67A-FC26-49EF-A47F-056D1AF6A884}" sibTransId="{311EBCC7-4492-486B-8A82-4BA012F87610}"/>
    <dgm:cxn modelId="{B5C6188F-B050-5B46-BBEA-CF1983F30491}" type="presOf" srcId="{321CC1DE-3011-4462-8D46-D6A71F1CC5DF}" destId="{CBFCD584-1D8A-3E4A-9C78-7C9E3685EFA4}" srcOrd="0" destOrd="0" presId="urn:microsoft.com/office/officeart/2005/8/layout/hierarchy1"/>
    <dgm:cxn modelId="{31AEF8E9-0609-8845-9599-2F793A36982A}" type="presOf" srcId="{167EB0CB-BB9E-4932-AD88-D65413318EED}" destId="{D5BA75E4-56F2-1A47-B41B-C536DA55144F}" srcOrd="0" destOrd="0" presId="urn:microsoft.com/office/officeart/2005/8/layout/hierarchy1"/>
    <dgm:cxn modelId="{850173F2-35D4-FC47-9DB5-16C4AE924F68}" type="presOf" srcId="{BDE85102-A432-4C1F-9158-D0FEAE61D9A5}" destId="{48A400E1-03B3-0640-80F2-02B4E86AD432}" srcOrd="0" destOrd="0" presId="urn:microsoft.com/office/officeart/2005/8/layout/hierarchy1"/>
    <dgm:cxn modelId="{87EBA15B-E48F-9944-8C91-ECD8A0738C4C}" type="presParOf" srcId="{D5BA75E4-56F2-1A47-B41B-C536DA55144F}" destId="{D857F47C-5567-0745-827B-91D2F5099795}" srcOrd="0" destOrd="0" presId="urn:microsoft.com/office/officeart/2005/8/layout/hierarchy1"/>
    <dgm:cxn modelId="{3C199DE9-9CAC-944A-8B27-1D04818914C2}" type="presParOf" srcId="{D857F47C-5567-0745-827B-91D2F5099795}" destId="{AA620D4E-89FF-5C4F-A994-AE52274E3E69}" srcOrd="0" destOrd="0" presId="urn:microsoft.com/office/officeart/2005/8/layout/hierarchy1"/>
    <dgm:cxn modelId="{B37C470E-B33E-AF4E-BDDF-F73D5397C46D}" type="presParOf" srcId="{AA620D4E-89FF-5C4F-A994-AE52274E3E69}" destId="{197EAED3-96C9-F14F-8D78-C10E9CE06939}" srcOrd="0" destOrd="0" presId="urn:microsoft.com/office/officeart/2005/8/layout/hierarchy1"/>
    <dgm:cxn modelId="{34948E47-1DE2-6B47-8937-7FBCF3339C95}" type="presParOf" srcId="{AA620D4E-89FF-5C4F-A994-AE52274E3E69}" destId="{CBFCD584-1D8A-3E4A-9C78-7C9E3685EFA4}" srcOrd="1" destOrd="0" presId="urn:microsoft.com/office/officeart/2005/8/layout/hierarchy1"/>
    <dgm:cxn modelId="{8574BB2E-0231-D745-B94F-1ED76AAF056A}" type="presParOf" srcId="{D857F47C-5567-0745-827B-91D2F5099795}" destId="{297D5083-AB8C-B446-A51B-92919D6C24D9}" srcOrd="1" destOrd="0" presId="urn:microsoft.com/office/officeart/2005/8/layout/hierarchy1"/>
    <dgm:cxn modelId="{B29B0C97-7338-B14D-81EE-EB76EB586D7F}" type="presParOf" srcId="{D5BA75E4-56F2-1A47-B41B-C536DA55144F}" destId="{374DE843-C154-3340-AE70-6159E2A20CE0}" srcOrd="1" destOrd="0" presId="urn:microsoft.com/office/officeart/2005/8/layout/hierarchy1"/>
    <dgm:cxn modelId="{4501AC0D-0531-C641-BEB0-1B33381A7A72}" type="presParOf" srcId="{374DE843-C154-3340-AE70-6159E2A20CE0}" destId="{3DD5EA8D-C1EE-9948-9FBE-11AAC7D7E6C8}" srcOrd="0" destOrd="0" presId="urn:microsoft.com/office/officeart/2005/8/layout/hierarchy1"/>
    <dgm:cxn modelId="{31A1DDB8-5AB3-1C40-AC1E-15E087ECDD1F}" type="presParOf" srcId="{3DD5EA8D-C1EE-9948-9FBE-11AAC7D7E6C8}" destId="{6E5F10E0-D364-8042-8E36-6F1754EFDAE4}" srcOrd="0" destOrd="0" presId="urn:microsoft.com/office/officeart/2005/8/layout/hierarchy1"/>
    <dgm:cxn modelId="{EAF8F466-D3E7-F042-9641-6A88C9D64448}" type="presParOf" srcId="{3DD5EA8D-C1EE-9948-9FBE-11AAC7D7E6C8}" destId="{48A400E1-03B3-0640-80F2-02B4E86AD432}" srcOrd="1" destOrd="0" presId="urn:microsoft.com/office/officeart/2005/8/layout/hierarchy1"/>
    <dgm:cxn modelId="{D4C8D722-C872-8C41-8ADC-9F33DD170DE6}" type="presParOf" srcId="{374DE843-C154-3340-AE70-6159E2A20CE0}" destId="{7F03105C-334C-BF45-835A-B80B12F639EC}" srcOrd="1" destOrd="0" presId="urn:microsoft.com/office/officeart/2005/8/layout/hierarchy1"/>
    <dgm:cxn modelId="{5BFAF5D3-303A-2F45-9974-915D888326F4}" type="presParOf" srcId="{D5BA75E4-56F2-1A47-B41B-C536DA55144F}" destId="{FD45F2BE-FCDF-BA46-A11A-602AB0FA8E9B}" srcOrd="2" destOrd="0" presId="urn:microsoft.com/office/officeart/2005/8/layout/hierarchy1"/>
    <dgm:cxn modelId="{5F4E87DF-5C0B-5841-83C2-5F8FA9C4635B}" type="presParOf" srcId="{FD45F2BE-FCDF-BA46-A11A-602AB0FA8E9B}" destId="{E2AF4D41-B6FA-4543-AF5B-755D95DD48E4}" srcOrd="0" destOrd="0" presId="urn:microsoft.com/office/officeart/2005/8/layout/hierarchy1"/>
    <dgm:cxn modelId="{EA51F05D-29B0-6246-BC86-7E3089C26F9A}" type="presParOf" srcId="{E2AF4D41-B6FA-4543-AF5B-755D95DD48E4}" destId="{DFF7221D-0AE7-6248-9EAB-ECF3E89CB422}" srcOrd="0" destOrd="0" presId="urn:microsoft.com/office/officeart/2005/8/layout/hierarchy1"/>
    <dgm:cxn modelId="{85A8F12F-1B88-D74E-80FE-E1FC1B313A49}" type="presParOf" srcId="{E2AF4D41-B6FA-4543-AF5B-755D95DD48E4}" destId="{578E8981-976E-5646-ABAD-670B1C5B6F3A}" srcOrd="1" destOrd="0" presId="urn:microsoft.com/office/officeart/2005/8/layout/hierarchy1"/>
    <dgm:cxn modelId="{752EAD47-71E5-B84B-8B14-1274A90FD2CB}" type="presParOf" srcId="{FD45F2BE-FCDF-BA46-A11A-602AB0FA8E9B}" destId="{AAC05FF8-AABB-EC44-AB4E-388AA9F564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B38D-584F-394F-A043-4DA440C76C02}">
      <dsp:nvSpPr>
        <dsp:cNvPr id="0" name=""/>
        <dsp:cNvSpPr/>
      </dsp:nvSpPr>
      <dsp:spPr>
        <a:xfrm rot="5400000">
          <a:off x="5741621" y="-2079366"/>
          <a:ext cx="1597417" cy="61556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Laptops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Data Storage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Jewelry Boxes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Paintings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Suitcase with clothes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Passport </a:t>
          </a:r>
        </a:p>
      </dsp:txBody>
      <dsp:txXfrm rot="-5400000">
        <a:off x="3462528" y="277706"/>
        <a:ext cx="6077626" cy="1441459"/>
      </dsp:txXfrm>
    </dsp:sp>
    <dsp:sp modelId="{0E65CF27-D575-AB49-8C8C-E3C814167E4D}">
      <dsp:nvSpPr>
        <dsp:cNvPr id="0" name=""/>
        <dsp:cNvSpPr/>
      </dsp:nvSpPr>
      <dsp:spPr>
        <a:xfrm>
          <a:off x="0" y="49"/>
          <a:ext cx="3462527" cy="199677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30 minutes to 1 hour</a:t>
          </a:r>
        </a:p>
      </dsp:txBody>
      <dsp:txXfrm>
        <a:off x="97474" y="97523"/>
        <a:ext cx="3267579" cy="1801823"/>
      </dsp:txXfrm>
    </dsp:sp>
    <dsp:sp modelId="{1A9BC132-0826-2149-B42A-C012C1995BD8}">
      <dsp:nvSpPr>
        <dsp:cNvPr id="0" name=""/>
        <dsp:cNvSpPr/>
      </dsp:nvSpPr>
      <dsp:spPr>
        <a:xfrm rot="5400000">
          <a:off x="5741621" y="17243"/>
          <a:ext cx="1597417" cy="615560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Goal Zero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Also decide on a meeting place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Generator &amp; Gas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Dehydrated Foods &amp; Water</a:t>
          </a:r>
        </a:p>
      </dsp:txBody>
      <dsp:txXfrm rot="-5400000">
        <a:off x="3462528" y="2374316"/>
        <a:ext cx="6077626" cy="1441459"/>
      </dsp:txXfrm>
    </dsp:sp>
    <dsp:sp modelId="{1CA3AD74-02CE-2C42-B89B-878EACDB77FC}">
      <dsp:nvSpPr>
        <dsp:cNvPr id="0" name=""/>
        <dsp:cNvSpPr/>
      </dsp:nvSpPr>
      <dsp:spPr>
        <a:xfrm>
          <a:off x="0" y="2096660"/>
          <a:ext cx="3462527" cy="19967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</a:rPr>
            <a:t>Consider packing your trailer if you have one; </a:t>
          </a:r>
        </a:p>
      </dsp:txBody>
      <dsp:txXfrm>
        <a:off x="97474" y="2194134"/>
        <a:ext cx="3267579" cy="1801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EAED3-96C9-F14F-8D78-C10E9CE06939}">
      <dsp:nvSpPr>
        <dsp:cNvPr id="0" name=""/>
        <dsp:cNvSpPr/>
      </dsp:nvSpPr>
      <dsp:spPr>
        <a:xfrm>
          <a:off x="0" y="1045493"/>
          <a:ext cx="2417712" cy="1535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CD584-1D8A-3E4A-9C78-7C9E3685EFA4}">
      <dsp:nvSpPr>
        <dsp:cNvPr id="0" name=""/>
        <dsp:cNvSpPr/>
      </dsp:nvSpPr>
      <dsp:spPr>
        <a:xfrm>
          <a:off x="268634" y="1300696"/>
          <a:ext cx="2417712" cy="1535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hlinkClick xmlns:r="http://schemas.openxmlformats.org/officeDocument/2006/relationships" r:id="rId1"/>
            </a:rPr>
            <a:t>FEMA Emergency Supply Checklist </a:t>
          </a:r>
          <a:endParaRPr lang="en-US" sz="2300" kern="1200"/>
        </a:p>
      </dsp:txBody>
      <dsp:txXfrm>
        <a:off x="313600" y="1345662"/>
        <a:ext cx="2327780" cy="1445315"/>
      </dsp:txXfrm>
    </dsp:sp>
    <dsp:sp modelId="{6E5F10E0-D364-8042-8E36-6F1754EFDAE4}">
      <dsp:nvSpPr>
        <dsp:cNvPr id="0" name=""/>
        <dsp:cNvSpPr/>
      </dsp:nvSpPr>
      <dsp:spPr>
        <a:xfrm>
          <a:off x="2954982" y="1045493"/>
          <a:ext cx="2417712" cy="1535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400E1-03B3-0640-80F2-02B4E86AD432}">
      <dsp:nvSpPr>
        <dsp:cNvPr id="0" name=""/>
        <dsp:cNvSpPr/>
      </dsp:nvSpPr>
      <dsp:spPr>
        <a:xfrm>
          <a:off x="3223616" y="1300696"/>
          <a:ext cx="2417712" cy="1535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hlinkClick xmlns:r="http://schemas.openxmlformats.org/officeDocument/2006/relationships" r:id="rId2"/>
            </a:rPr>
            <a:t>Ready.gov Build a kit</a:t>
          </a:r>
          <a:endParaRPr lang="en-US" sz="2300" kern="1200"/>
        </a:p>
      </dsp:txBody>
      <dsp:txXfrm>
        <a:off x="3268582" y="1345662"/>
        <a:ext cx="2327780" cy="1445315"/>
      </dsp:txXfrm>
    </dsp:sp>
    <dsp:sp modelId="{DFF7221D-0AE7-6248-9EAB-ECF3E89CB422}">
      <dsp:nvSpPr>
        <dsp:cNvPr id="0" name=""/>
        <dsp:cNvSpPr/>
      </dsp:nvSpPr>
      <dsp:spPr>
        <a:xfrm>
          <a:off x="5909964" y="1045493"/>
          <a:ext cx="2417712" cy="1535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E8981-976E-5646-ABAD-670B1C5B6F3A}">
      <dsp:nvSpPr>
        <dsp:cNvPr id="0" name=""/>
        <dsp:cNvSpPr/>
      </dsp:nvSpPr>
      <dsp:spPr>
        <a:xfrm>
          <a:off x="6178599" y="1300696"/>
          <a:ext cx="2417712" cy="1535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hlinkClick xmlns:r="http://schemas.openxmlformats.org/officeDocument/2006/relationships" r:id="rId3"/>
            </a:rPr>
            <a:t>American Red Cross 2 min video</a:t>
          </a:r>
          <a:endParaRPr lang="en-US" sz="2300" kern="1200" dirty="0"/>
        </a:p>
      </dsp:txBody>
      <dsp:txXfrm>
        <a:off x="6223565" y="1345662"/>
        <a:ext cx="2327780" cy="1445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haithaca/327519180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7438A-7209-413F-3966-8CD2972E0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Emergency Preparedness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A2E9F-A642-9254-DEC4-E3336E4C9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Darrell Billings</a:t>
            </a:r>
          </a:p>
          <a:p>
            <a:r>
              <a:rPr lang="en-US" dirty="0"/>
              <a:t>Washoe County Search &amp; Rescue Team Member</a:t>
            </a:r>
          </a:p>
        </p:txBody>
      </p:sp>
    </p:spTree>
    <p:extLst>
      <p:ext uri="{BB962C8B-B14F-4D97-AF65-F5344CB8AC3E}">
        <p14:creationId xmlns:p14="http://schemas.microsoft.com/office/powerpoint/2010/main" val="321913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30F15C-50DD-F17E-6A1C-D9FA99754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You have 15 minutes to evacuate! Quick make a list of what you should take. </a:t>
            </a:r>
          </a:p>
        </p:txBody>
      </p:sp>
      <p:pic>
        <p:nvPicPr>
          <p:cNvPr id="5" name="Content Placeholder 4" descr="Make a checklist of what you would add to your go bag if you only have 15 minutes to leave your house. ">
            <a:extLst>
              <a:ext uri="{FF2B5EF4-FFF2-40B4-BE49-F238E27FC236}">
                <a16:creationId xmlns:a16="http://schemas.microsoft.com/office/drawing/2014/main" id="{5EDB8E58-1AE1-FF48-144F-015CD4995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5207" y="815975"/>
            <a:ext cx="4038311" cy="5226050"/>
          </a:xfrm>
        </p:spPr>
      </p:pic>
    </p:spTree>
    <p:extLst>
      <p:ext uri="{BB962C8B-B14F-4D97-AF65-F5344CB8AC3E}">
        <p14:creationId xmlns:p14="http://schemas.microsoft.com/office/powerpoint/2010/main" val="152364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9F666-327E-2A9D-5BD6-8C84C106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Take a look at the contents of this Go Bag. </a:t>
            </a:r>
          </a:p>
        </p:txBody>
      </p:sp>
      <p:pic>
        <p:nvPicPr>
          <p:cNvPr id="6" name="Content Placeholder 5" descr="A close-up of a shoe and other emergency items in a bag">
            <a:extLst>
              <a:ext uri="{FF2B5EF4-FFF2-40B4-BE49-F238E27FC236}">
                <a16:creationId xmlns:a16="http://schemas.microsoft.com/office/drawing/2014/main" id="{D08F2562-E6C9-4D5D-4CC2-A52233F8E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03593" y="2832442"/>
            <a:ext cx="5598683" cy="373245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DE937-C78C-7501-415A-73C98B57F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399" r="2091" b="-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299FB-1B9E-308B-25C3-3B6CD7C252AF}"/>
              </a:ext>
            </a:extLst>
          </p:cNvPr>
          <p:cNvSpPr txBox="1"/>
          <p:nvPr/>
        </p:nvSpPr>
        <p:spPr>
          <a:xfrm>
            <a:off x="5194052" y="6157451"/>
            <a:ext cx="321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mhaithaca/327519180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64637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93254-3985-B5E9-0936-ECA3A6A9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2"/>
                </a:solidFill>
              </a:rPr>
              <a:t>If you have more than 15 minutes to evacuate: </a:t>
            </a:r>
            <a:r>
              <a:rPr lang="en-US" dirty="0"/>
              <a:t>	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8" name="Content Placeholder 5" descr="List of additional items to pack if you have 30 minutes to an hour. Also items to keep in a trailer if you have one. ">
            <a:extLst>
              <a:ext uri="{FF2B5EF4-FFF2-40B4-BE49-F238E27FC236}">
                <a16:creationId xmlns:a16="http://schemas.microsoft.com/office/drawing/2014/main" id="{0BAD8A34-A016-67EE-8148-6F6243560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25879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29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7E64-77F2-D12A-383B-1E9177E9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Resources</a:t>
            </a:r>
            <a:endParaRPr lang="en-US" dirty="0"/>
          </a:p>
        </p:txBody>
      </p:sp>
      <p:graphicFrame>
        <p:nvGraphicFramePr>
          <p:cNvPr id="24" name="Content Placeholder 2" descr="Three links to find on the web for additional information on how to build an emergency go bag. ">
            <a:extLst>
              <a:ext uri="{FF2B5EF4-FFF2-40B4-BE49-F238E27FC236}">
                <a16:creationId xmlns:a16="http://schemas.microsoft.com/office/drawing/2014/main" id="{553E12A7-C924-15EA-5C4D-AC055A1CC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56450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2453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7" ma:contentTypeDescription="Create a new document." ma:contentTypeScope="" ma:versionID="820f4c0a1549e7a78f84bda6aa752e13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edb4ce8cbcc2bc81e859827885f5d58f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D979BAF3-ABA8-4653-A1D5-C33DB33E9988}"/>
</file>

<file path=customXml/itemProps2.xml><?xml version="1.0" encoding="utf-8"?>
<ds:datastoreItem xmlns:ds="http://schemas.openxmlformats.org/officeDocument/2006/customXml" ds:itemID="{4C8A6534-B599-4D36-91D0-69B587F48C84}"/>
</file>

<file path=customXml/itemProps3.xml><?xml version="1.0" encoding="utf-8"?>
<ds:datastoreItem xmlns:ds="http://schemas.openxmlformats.org/officeDocument/2006/customXml" ds:itemID="{70B0AF74-B27B-4103-9756-2BDC63AF2591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116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Emergency Preparedness</vt:lpstr>
      <vt:lpstr>You have 15 minutes to evacuate! Quick make a list of what you should take. </vt:lpstr>
      <vt:lpstr>Take a look at the contents of this Go Bag. </vt:lpstr>
      <vt:lpstr>If you have more than 15 minutes to evacuate: 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Bonnie SILVA</dc:creator>
  <cp:lastModifiedBy>Ramos, Candee</cp:lastModifiedBy>
  <cp:revision>5</cp:revision>
  <dcterms:created xsi:type="dcterms:W3CDTF">2025-08-20T17:26:49Z</dcterms:created>
  <dcterms:modified xsi:type="dcterms:W3CDTF">2025-08-20T19:54:31Z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</Properties>
</file>