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841" r:id="rId4"/>
  </p:sldMasterIdLst>
  <p:notesMasterIdLst>
    <p:notesMasterId r:id="rId15"/>
  </p:notesMasterIdLst>
  <p:handoutMasterIdLst>
    <p:handoutMasterId r:id="rId16"/>
  </p:handoutMasterIdLst>
  <p:sldIdLst>
    <p:sldId id="400" r:id="rId5"/>
    <p:sldId id="317" r:id="rId6"/>
    <p:sldId id="404" r:id="rId7"/>
    <p:sldId id="401" r:id="rId8"/>
    <p:sldId id="402" r:id="rId9"/>
    <p:sldId id="405" r:id="rId10"/>
    <p:sldId id="376" r:id="rId11"/>
    <p:sldId id="403" r:id="rId12"/>
    <p:sldId id="373" r:id="rId13"/>
    <p:sldId id="324" r:id="rId14"/>
  </p:sldIdLst>
  <p:sldSz cx="12192000" cy="6858000"/>
  <p:notesSz cx="6858000" cy="9144000"/>
  <p:embeddedFontLst>
    <p:embeddedFont>
      <p:font typeface="Maax Black" panose="02000000000000000000" pitchFamily="50" charset="0"/>
      <p:bold r:id="rId17"/>
    </p:embeddedFont>
    <p:embeddedFont>
      <p:font typeface="Maax Medium" panose="02000000000000000000" pitchFamily="50" charset="0"/>
      <p:regular r:id="rId18"/>
      <p:italic r:id="rId19"/>
    </p:embeddedFont>
    <p:embeddedFont>
      <p:font typeface="Maax Regular" panose="02000000000000000000" pitchFamily="50" charset="0"/>
      <p:regular r:id="rId20"/>
      <p:bold r:id="rId21"/>
      <p:italic r:id="rId22"/>
      <p:boldItalic r:id="rId23"/>
    </p:embeddedFont>
    <p:embeddedFont>
      <p:font typeface="MAAX-BLACK" panose="02000000000000000000" pitchFamily="50" charset="0"/>
      <p:bold r:id="rId24"/>
    </p:embeddedFont>
    <p:embeddedFont>
      <p:font typeface="MAAX-MEDIUM" panose="02000000000000000000" pitchFamily="50" charset="0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784" userDrawn="1">
          <p15:clr>
            <a:srgbClr val="A4A3A4"/>
          </p15:clr>
        </p15:guide>
        <p15:guide id="2" pos="3863" userDrawn="1">
          <p15:clr>
            <a:srgbClr val="A4A3A4"/>
          </p15:clr>
        </p15:guide>
        <p15:guide id="3" orient="horz" pos="254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EEE4"/>
    <a:srgbClr val="7AB800"/>
    <a:srgbClr val="001A11"/>
    <a:srgbClr val="024731"/>
    <a:srgbClr val="00693C"/>
    <a:srgbClr val="BED600"/>
    <a:srgbClr val="000000"/>
    <a:srgbClr val="EBAB00"/>
    <a:srgbClr val="3C8A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164" autoAdjust="0"/>
    <p:restoredTop sz="95807" autoAdjust="0"/>
  </p:normalViewPr>
  <p:slideViewPr>
    <p:cSldViewPr snapToGrid="0" snapToObjects="1" showGuides="1">
      <p:cViewPr varScale="1">
        <p:scale>
          <a:sx n="97" d="100"/>
          <a:sy n="97" d="100"/>
        </p:scale>
        <p:origin x="78" y="822"/>
      </p:cViewPr>
      <p:guideLst>
        <p:guide orient="horz" pos="2784"/>
        <p:guide pos="3863"/>
        <p:guide orient="horz" pos="254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47" d="100"/>
        <a:sy n="147" d="100"/>
      </p:scale>
      <p:origin x="0" y="0"/>
    </p:cViewPr>
  </p:sorterViewPr>
  <p:notesViewPr>
    <p:cSldViewPr snapToGrid="0" snapToObjects="1">
      <p:cViewPr varScale="1">
        <p:scale>
          <a:sx n="84" d="100"/>
          <a:sy n="84" d="100"/>
        </p:scale>
        <p:origin x="217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2.fntdata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font" Target="fonts/font5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font" Target="fonts/font4.fntdata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8.fntdata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7.fntdata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font" Target="fonts/font3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6.fntdata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0B67D40-EF6F-9F47-A592-E68F2E3EF5D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B7C0AE-B9B8-D547-9101-EA1F7F70E4E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EE2623-B778-7D4F-89AC-175E2B9A6C96}" type="datetimeFigureOut">
              <a:rPr lang="en-US" smtClean="0"/>
              <a:t>4/5/2023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5F6D56-48A6-9248-A11F-406E1DFCE25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2B6FEF-9A14-3D4A-B469-7BF018E67CC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9DE600-78A3-0847-9E22-993566BA337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904335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E798A7-E829-8E4F-BDF3-7FEC16A7D52C}" type="datetimeFigureOut">
              <a:rPr lang="en-US" smtClean="0"/>
              <a:t>4/5/2023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20040" y="705802"/>
            <a:ext cx="6263640" cy="352329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320040" y="4389120"/>
            <a:ext cx="6263640" cy="40576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1BD5C8-EB2B-634A-9891-512B695A975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247494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Edge, G2-E-Img">
    <p:bg>
      <p:bgPr>
        <a:solidFill>
          <a:srgbClr val="0247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WM Logo Flag 1" descr="A picture containing clipart&#10;&#10;Description automatically generated">
            <a:extLst>
              <a:ext uri="{FF2B5EF4-FFF2-40B4-BE49-F238E27FC236}">
                <a16:creationId xmlns:a16="http://schemas.microsoft.com/office/drawing/2014/main" id="{0D70A814-0767-AD45-B1F2-C4118FD71DB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425" y="475303"/>
            <a:ext cx="999036" cy="407565"/>
          </a:xfrm>
          <a:prstGeom prst="rect">
            <a:avLst/>
          </a:prstGeom>
        </p:spPr>
      </p:pic>
      <p:sp>
        <p:nvSpPr>
          <p:cNvPr id="20" name="Img 1">
            <a:extLst>
              <a:ext uri="{FF2B5EF4-FFF2-40B4-BE49-F238E27FC236}">
                <a16:creationId xmlns:a16="http://schemas.microsoft.com/office/drawing/2014/main" id="{B62723C4-1172-463A-A96B-C05EF7FC097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264144" y="-7542"/>
            <a:ext cx="6931169" cy="6866488"/>
          </a:xfrm>
          <a:custGeom>
            <a:avLst/>
            <a:gdLst>
              <a:gd name="connsiteX0" fmla="*/ 0 w 6997431"/>
              <a:gd name="connsiteY0" fmla="*/ 6905297 h 6905297"/>
              <a:gd name="connsiteX1" fmla="*/ 3498716 w 6997431"/>
              <a:gd name="connsiteY1" fmla="*/ 0 h 6905297"/>
              <a:gd name="connsiteX2" fmla="*/ 6997431 w 6997431"/>
              <a:gd name="connsiteY2" fmla="*/ 6905297 h 6905297"/>
              <a:gd name="connsiteX3" fmla="*/ 0 w 6997431"/>
              <a:gd name="connsiteY3" fmla="*/ 6905297 h 6905297"/>
              <a:gd name="connsiteX0" fmla="*/ 0 w 6997431"/>
              <a:gd name="connsiteY0" fmla="*/ 6805906 h 6805906"/>
              <a:gd name="connsiteX1" fmla="*/ 1878638 w 6997431"/>
              <a:gd name="connsiteY1" fmla="*/ 0 h 6805906"/>
              <a:gd name="connsiteX2" fmla="*/ 6997431 w 6997431"/>
              <a:gd name="connsiteY2" fmla="*/ 6805906 h 6805906"/>
              <a:gd name="connsiteX3" fmla="*/ 0 w 6997431"/>
              <a:gd name="connsiteY3" fmla="*/ 6805906 h 6805906"/>
              <a:gd name="connsiteX0" fmla="*/ 0 w 6997431"/>
              <a:gd name="connsiteY0" fmla="*/ 6805906 h 6805906"/>
              <a:gd name="connsiteX1" fmla="*/ 1878638 w 6997431"/>
              <a:gd name="connsiteY1" fmla="*/ 0 h 6805906"/>
              <a:gd name="connsiteX2" fmla="*/ 4038882 w 6997431"/>
              <a:gd name="connsiteY2" fmla="*/ 2879948 h 6805906"/>
              <a:gd name="connsiteX3" fmla="*/ 6997431 w 6997431"/>
              <a:gd name="connsiteY3" fmla="*/ 6805906 h 6805906"/>
              <a:gd name="connsiteX4" fmla="*/ 0 w 6997431"/>
              <a:gd name="connsiteY4" fmla="*/ 6805906 h 6805906"/>
              <a:gd name="connsiteX0" fmla="*/ 0 w 7000743"/>
              <a:gd name="connsiteY0" fmla="*/ 6858001 h 6858001"/>
              <a:gd name="connsiteX1" fmla="*/ 1878638 w 7000743"/>
              <a:gd name="connsiteY1" fmla="*/ 52095 h 6858001"/>
              <a:gd name="connsiteX2" fmla="*/ 7000743 w 7000743"/>
              <a:gd name="connsiteY2" fmla="*/ 0 h 6858001"/>
              <a:gd name="connsiteX3" fmla="*/ 6997431 w 7000743"/>
              <a:gd name="connsiteY3" fmla="*/ 6858001 h 6858001"/>
              <a:gd name="connsiteX4" fmla="*/ 0 w 7000743"/>
              <a:gd name="connsiteY4" fmla="*/ 6858001 h 6858001"/>
              <a:gd name="connsiteX0" fmla="*/ 0 w 7000743"/>
              <a:gd name="connsiteY0" fmla="*/ 6865541 h 6865541"/>
              <a:gd name="connsiteX1" fmla="*/ 1709673 w 7000743"/>
              <a:gd name="connsiteY1" fmla="*/ 0 h 6865541"/>
              <a:gd name="connsiteX2" fmla="*/ 7000743 w 7000743"/>
              <a:gd name="connsiteY2" fmla="*/ 7540 h 6865541"/>
              <a:gd name="connsiteX3" fmla="*/ 6997431 w 7000743"/>
              <a:gd name="connsiteY3" fmla="*/ 6865541 h 6865541"/>
              <a:gd name="connsiteX4" fmla="*/ 0 w 7000743"/>
              <a:gd name="connsiteY4" fmla="*/ 6865541 h 6865541"/>
              <a:gd name="connsiteX0" fmla="*/ 0 w 6056526"/>
              <a:gd name="connsiteY0" fmla="*/ 6825784 h 6865541"/>
              <a:gd name="connsiteX1" fmla="*/ 765456 w 6056526"/>
              <a:gd name="connsiteY1" fmla="*/ 0 h 6865541"/>
              <a:gd name="connsiteX2" fmla="*/ 6056526 w 6056526"/>
              <a:gd name="connsiteY2" fmla="*/ 7540 h 6865541"/>
              <a:gd name="connsiteX3" fmla="*/ 6053214 w 6056526"/>
              <a:gd name="connsiteY3" fmla="*/ 6865541 h 6865541"/>
              <a:gd name="connsiteX4" fmla="*/ 0 w 6056526"/>
              <a:gd name="connsiteY4" fmla="*/ 6825784 h 6865541"/>
              <a:gd name="connsiteX0" fmla="*/ 0 w 6931169"/>
              <a:gd name="connsiteY0" fmla="*/ 6855601 h 6865541"/>
              <a:gd name="connsiteX1" fmla="*/ 1640099 w 6931169"/>
              <a:gd name="connsiteY1" fmla="*/ 0 h 6865541"/>
              <a:gd name="connsiteX2" fmla="*/ 6931169 w 6931169"/>
              <a:gd name="connsiteY2" fmla="*/ 7540 h 6865541"/>
              <a:gd name="connsiteX3" fmla="*/ 6927857 w 6931169"/>
              <a:gd name="connsiteY3" fmla="*/ 6865541 h 6865541"/>
              <a:gd name="connsiteX4" fmla="*/ 0 w 6931169"/>
              <a:gd name="connsiteY4" fmla="*/ 6855601 h 6865541"/>
              <a:gd name="connsiteX0" fmla="*/ 0 w 6931169"/>
              <a:gd name="connsiteY0" fmla="*/ 6855601 h 6865541"/>
              <a:gd name="connsiteX1" fmla="*/ 1550646 w 6931169"/>
              <a:gd name="connsiteY1" fmla="*/ 0 h 6865541"/>
              <a:gd name="connsiteX2" fmla="*/ 6931169 w 6931169"/>
              <a:gd name="connsiteY2" fmla="*/ 7540 h 6865541"/>
              <a:gd name="connsiteX3" fmla="*/ 6927857 w 6931169"/>
              <a:gd name="connsiteY3" fmla="*/ 6865541 h 6865541"/>
              <a:gd name="connsiteX4" fmla="*/ 0 w 6931169"/>
              <a:gd name="connsiteY4" fmla="*/ 6855601 h 6865541"/>
              <a:gd name="connsiteX0" fmla="*/ 0 w 6931169"/>
              <a:gd name="connsiteY0" fmla="*/ 6875480 h 6885420"/>
              <a:gd name="connsiteX1" fmla="*/ 1769306 w 6931169"/>
              <a:gd name="connsiteY1" fmla="*/ 0 h 6885420"/>
              <a:gd name="connsiteX2" fmla="*/ 6931169 w 6931169"/>
              <a:gd name="connsiteY2" fmla="*/ 27419 h 6885420"/>
              <a:gd name="connsiteX3" fmla="*/ 6927857 w 6931169"/>
              <a:gd name="connsiteY3" fmla="*/ 6885420 h 6885420"/>
              <a:gd name="connsiteX4" fmla="*/ 0 w 6931169"/>
              <a:gd name="connsiteY4" fmla="*/ 6875480 h 6885420"/>
              <a:gd name="connsiteX0" fmla="*/ 0 w 6931169"/>
              <a:gd name="connsiteY0" fmla="*/ 6875480 h 6885420"/>
              <a:gd name="connsiteX1" fmla="*/ 1620220 w 6931169"/>
              <a:gd name="connsiteY1" fmla="*/ 0 h 6885420"/>
              <a:gd name="connsiteX2" fmla="*/ 6931169 w 6931169"/>
              <a:gd name="connsiteY2" fmla="*/ 27419 h 6885420"/>
              <a:gd name="connsiteX3" fmla="*/ 6927857 w 6931169"/>
              <a:gd name="connsiteY3" fmla="*/ 6885420 h 6885420"/>
              <a:gd name="connsiteX4" fmla="*/ 0 w 6931169"/>
              <a:gd name="connsiteY4" fmla="*/ 6875480 h 6885420"/>
              <a:gd name="connsiteX0" fmla="*/ 0 w 6931169"/>
              <a:gd name="connsiteY0" fmla="*/ 6848061 h 6858001"/>
              <a:gd name="connsiteX1" fmla="*/ 1481072 w 6931169"/>
              <a:gd name="connsiteY1" fmla="*/ 558990 h 6858001"/>
              <a:gd name="connsiteX2" fmla="*/ 6931169 w 6931169"/>
              <a:gd name="connsiteY2" fmla="*/ 0 h 6858001"/>
              <a:gd name="connsiteX3" fmla="*/ 6927857 w 6931169"/>
              <a:gd name="connsiteY3" fmla="*/ 6858001 h 6858001"/>
              <a:gd name="connsiteX4" fmla="*/ 0 w 6931169"/>
              <a:gd name="connsiteY4" fmla="*/ 6848061 h 6858001"/>
              <a:gd name="connsiteX0" fmla="*/ 0 w 6931169"/>
              <a:gd name="connsiteY0" fmla="*/ 6855602 h 6865542"/>
              <a:gd name="connsiteX1" fmla="*/ 1620220 w 6931169"/>
              <a:gd name="connsiteY1" fmla="*/ 0 h 6865542"/>
              <a:gd name="connsiteX2" fmla="*/ 6931169 w 6931169"/>
              <a:gd name="connsiteY2" fmla="*/ 7541 h 6865542"/>
              <a:gd name="connsiteX3" fmla="*/ 6927857 w 6931169"/>
              <a:gd name="connsiteY3" fmla="*/ 6865542 h 6865542"/>
              <a:gd name="connsiteX4" fmla="*/ 0 w 6931169"/>
              <a:gd name="connsiteY4" fmla="*/ 6855602 h 6865542"/>
              <a:gd name="connsiteX0" fmla="*/ 0 w 6931169"/>
              <a:gd name="connsiteY0" fmla="*/ 6866488 h 6866488"/>
              <a:gd name="connsiteX1" fmla="*/ 1620220 w 6931169"/>
              <a:gd name="connsiteY1" fmla="*/ 0 h 6866488"/>
              <a:gd name="connsiteX2" fmla="*/ 6931169 w 6931169"/>
              <a:gd name="connsiteY2" fmla="*/ 7541 h 6866488"/>
              <a:gd name="connsiteX3" fmla="*/ 6927857 w 6931169"/>
              <a:gd name="connsiteY3" fmla="*/ 6865542 h 6866488"/>
              <a:gd name="connsiteX4" fmla="*/ 0 w 6931169"/>
              <a:gd name="connsiteY4" fmla="*/ 6866488 h 6866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31169" h="6866488">
                <a:moveTo>
                  <a:pt x="0" y="6866488"/>
                </a:moveTo>
                <a:lnTo>
                  <a:pt x="1620220" y="0"/>
                </a:lnTo>
                <a:lnTo>
                  <a:pt x="6931169" y="7541"/>
                </a:lnTo>
                <a:lnTo>
                  <a:pt x="6927857" y="6865542"/>
                </a:lnTo>
                <a:lnTo>
                  <a:pt x="0" y="6866488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marL="228600" marR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>
                <a:solidFill>
                  <a:schemeClr val="tx1">
                    <a:lumMod val="50000"/>
                    <a:lumOff val="50000"/>
                  </a:schemeClr>
                </a:solidFill>
                <a:latin typeface="MAAX-MEDIUM" panose="02000506000000020003" pitchFamily="2" charset="77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9" name="Subtitle 1">
            <a:extLst>
              <a:ext uri="{FF2B5EF4-FFF2-40B4-BE49-F238E27FC236}">
                <a16:creationId xmlns:a16="http://schemas.microsoft.com/office/drawing/2014/main" id="{6F5E239E-D9C7-4FCB-B02E-D0875E211C7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9425" y="3536951"/>
            <a:ext cx="4994275" cy="2413000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  <a:latin typeface="Maax Medium" panose="02000000000000000000" pitchFamily="50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Subtitle (if needed)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3F308D9-92AE-D240-B80E-3AFA4FA618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1408385"/>
            <a:ext cx="5616575" cy="2128565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6500" b="1" i="0">
                <a:solidFill>
                  <a:schemeClr val="accent6"/>
                </a:solidFill>
                <a:latin typeface="MAAX-BLACK" panose="02000506000000020003" pitchFamily="2" charset="77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Footer Date/Presentation Placeholder">
            <a:extLst>
              <a:ext uri="{FF2B5EF4-FFF2-40B4-BE49-F238E27FC236}">
                <a16:creationId xmlns:a16="http://schemas.microsoft.com/office/drawing/2014/main" id="{BB1E8D73-BEA3-EC46-AA01-FEB3DDC246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11212" y="6397770"/>
            <a:ext cx="38449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  <a:latin typeface="Maax Medium" panose="02000000000000000000" pitchFamily="50" charset="0"/>
              </a:defRPr>
            </a:lvl1pPr>
          </a:lstStyle>
          <a:p>
            <a:endParaRPr lang="en-US" dirty="0"/>
          </a:p>
        </p:txBody>
      </p:sp>
      <p:sp>
        <p:nvSpPr>
          <p:cNvPr id="7" name="Footer Department Placeholder">
            <a:extLst>
              <a:ext uri="{FF2B5EF4-FFF2-40B4-BE49-F238E27FC236}">
                <a16:creationId xmlns:a16="http://schemas.microsoft.com/office/drawing/2014/main" id="{333BA851-6478-9742-9055-E32AFB800E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1213" y="6200775"/>
            <a:ext cx="3844924" cy="431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  <a:latin typeface="Maax Medium" panose="02000000000000000000" pitchFamily="50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92908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Big Quote Stacked Text, LT">
    <p:bg>
      <p:bgPr>
        <a:solidFill>
          <a:srgbClr val="EEEE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12">
            <a:extLst>
              <a:ext uri="{FF2B5EF4-FFF2-40B4-BE49-F238E27FC236}">
                <a16:creationId xmlns:a16="http://schemas.microsoft.com/office/drawing/2014/main" id="{806CF438-BFE7-C140-B655-13DDCF661A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013" y="6222206"/>
            <a:ext cx="467472" cy="409144"/>
          </a:xfrm>
          <a:prstGeom prst="rect">
            <a:avLst/>
          </a:prstGeom>
        </p:spPr>
        <p:txBody>
          <a:bodyPr anchor="ctr"/>
          <a:lstStyle>
            <a:lvl1pPr algn="ctr">
              <a:defRPr sz="900" b="0" i="0">
                <a:solidFill>
                  <a:schemeClr val="tx1"/>
                </a:solidFill>
                <a:latin typeface="MAAX-MEDIUM" panose="02000506000000020003" pitchFamily="2" charset="77"/>
              </a:defRPr>
            </a:lvl1pPr>
          </a:lstStyle>
          <a:p>
            <a:fld id="{B4784E56-AFC6-A640-BFDB-BD1DFA4D1A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Subheadline 12">
            <a:extLst>
              <a:ext uri="{FF2B5EF4-FFF2-40B4-BE49-F238E27FC236}">
                <a16:creationId xmlns:a16="http://schemas.microsoft.com/office/drawing/2014/main" id="{20A7D6C8-639E-1F4E-92E9-83A93433BC0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79426" y="4727757"/>
            <a:ext cx="9793286" cy="669241"/>
          </a:xfrm>
        </p:spPr>
        <p:txBody>
          <a:bodyPr>
            <a:noAutofit/>
          </a:bodyPr>
          <a:lstStyle>
            <a:lvl1pPr marL="0" indent="0">
              <a:buNone/>
              <a:defRPr sz="2000" b="0" i="0">
                <a:solidFill>
                  <a:srgbClr val="024731"/>
                </a:solidFill>
                <a:latin typeface="Maax Regular" panose="02000506000000020003" pitchFamily="2" charset="77"/>
              </a:defRPr>
            </a:lvl1pPr>
          </a:lstStyle>
          <a:p>
            <a:pPr lvl="0"/>
            <a:r>
              <a:rPr lang="en-US" dirty="0"/>
              <a:t>Subhead goes here. </a:t>
            </a:r>
          </a:p>
        </p:txBody>
      </p:sp>
      <p:sp>
        <p:nvSpPr>
          <p:cNvPr id="15" name="Quote 12">
            <a:extLst>
              <a:ext uri="{FF2B5EF4-FFF2-40B4-BE49-F238E27FC236}">
                <a16:creationId xmlns:a16="http://schemas.microsoft.com/office/drawing/2014/main" id="{C6258424-6F68-F148-BB5A-C82D39987D9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79426" y="1605258"/>
            <a:ext cx="9793286" cy="2708834"/>
          </a:xfrm>
        </p:spPr>
        <p:txBody>
          <a:bodyPr>
            <a:noAutofit/>
          </a:bodyPr>
          <a:lstStyle>
            <a:lvl1pPr marL="0" indent="0">
              <a:buNone/>
              <a:defRPr sz="4400" b="1" i="0">
                <a:solidFill>
                  <a:schemeClr val="accent1"/>
                </a:solidFill>
                <a:latin typeface="MAAX-BLACK" panose="02000506000000020003" pitchFamily="2" charset="77"/>
              </a:defRPr>
            </a:lvl1pPr>
          </a:lstStyle>
          <a:p>
            <a:pPr lvl="0"/>
            <a:r>
              <a:rPr lang="en-US" sz="4400" b="1" i="0" dirty="0">
                <a:solidFill>
                  <a:schemeClr val="accent4"/>
                </a:solidFill>
                <a:latin typeface="MAAX-BLACK" panose="02000506000000020003" pitchFamily="2" charset="77"/>
              </a:rPr>
              <a:t>Long quote or large text goes here.</a:t>
            </a:r>
            <a:endParaRPr lang="en-US" dirty="0"/>
          </a:p>
        </p:txBody>
      </p:sp>
      <p:sp>
        <p:nvSpPr>
          <p:cNvPr id="13" name="Headline 12">
            <a:extLst>
              <a:ext uri="{FF2B5EF4-FFF2-40B4-BE49-F238E27FC236}">
                <a16:creationId xmlns:a16="http://schemas.microsoft.com/office/drawing/2014/main" id="{8C40ED8D-7719-FB4B-A927-4C52558BC73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79426" y="467204"/>
            <a:ext cx="9793286" cy="736165"/>
          </a:xfrm>
        </p:spPr>
        <p:txBody>
          <a:bodyPr>
            <a:noAutofit/>
          </a:bodyPr>
          <a:lstStyle>
            <a:lvl1pPr marL="0" indent="0">
              <a:buNone/>
              <a:defRPr b="1" i="0">
                <a:solidFill>
                  <a:srgbClr val="024731"/>
                </a:solidFill>
                <a:latin typeface="MAAX-BLACK" panose="02000506000000020003" pitchFamily="2" charset="77"/>
              </a:defRPr>
            </a:lvl1pPr>
          </a:lstStyle>
          <a:p>
            <a:pPr lvl="0"/>
            <a:r>
              <a:rPr lang="en-US" dirty="0"/>
              <a:t>Headline goes here</a:t>
            </a:r>
          </a:p>
        </p:txBody>
      </p:sp>
      <p:sp>
        <p:nvSpPr>
          <p:cNvPr id="9" name="Confidential Footer Msg Placeholder">
            <a:extLst>
              <a:ext uri="{FF2B5EF4-FFF2-40B4-BE49-F238E27FC236}">
                <a16:creationId xmlns:a16="http://schemas.microsoft.com/office/drawing/2014/main" id="{31444386-B503-4342-8FFD-DDD1BFECACFB}"/>
              </a:ext>
            </a:extLst>
          </p:cNvPr>
          <p:cNvSpPr txBox="1">
            <a:spLocks/>
          </p:cNvSpPr>
          <p:nvPr userDrawn="1"/>
        </p:nvSpPr>
        <p:spPr>
          <a:xfrm>
            <a:off x="7586525" y="6200775"/>
            <a:ext cx="2686188" cy="4205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b="1" i="0" kern="1200">
                <a:solidFill>
                  <a:schemeClr val="tx1"/>
                </a:solidFill>
                <a:latin typeface="Maax Regular" panose="02000506000000020003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0" i="0" dirty="0">
                <a:solidFill>
                  <a:schemeClr val="bg1">
                    <a:lumMod val="65000"/>
                  </a:schemeClr>
                </a:solidFill>
                <a:latin typeface="MAAX-MEDIUM" panose="02000506000000020003" pitchFamily="2" charset="77"/>
              </a:rPr>
              <a:t>CONFIDENTIAL AND PROPRIETARY INFORMATION OF WM</a:t>
            </a:r>
          </a:p>
        </p:txBody>
      </p:sp>
    </p:spTree>
    <p:extLst>
      <p:ext uri="{BB962C8B-B14F-4D97-AF65-F5344CB8AC3E}">
        <p14:creationId xmlns:p14="http://schemas.microsoft.com/office/powerpoint/2010/main" val="40627098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ext/Cont, 2C 3R, W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13">
            <a:extLst>
              <a:ext uri="{FF2B5EF4-FFF2-40B4-BE49-F238E27FC236}">
                <a16:creationId xmlns:a16="http://schemas.microsoft.com/office/drawing/2014/main" id="{806CF438-BFE7-C140-B655-13DDCF661A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013" y="6222206"/>
            <a:ext cx="467472" cy="409144"/>
          </a:xfrm>
          <a:prstGeom prst="rect">
            <a:avLst/>
          </a:prstGeom>
        </p:spPr>
        <p:txBody>
          <a:bodyPr anchor="ctr"/>
          <a:lstStyle>
            <a:lvl1pPr algn="ctr">
              <a:defRPr sz="900" b="0" i="0">
                <a:solidFill>
                  <a:schemeClr val="tx1"/>
                </a:solidFill>
                <a:latin typeface="MAAX-MEDIUM" panose="02000506000000020003" pitchFamily="2" charset="77"/>
              </a:defRPr>
            </a:lvl1pPr>
          </a:lstStyle>
          <a:p>
            <a:fld id="{B4784E56-AFC6-A640-BFDB-BD1DFA4D1A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Content c2r3 13">
            <a:extLst>
              <a:ext uri="{FF2B5EF4-FFF2-40B4-BE49-F238E27FC236}">
                <a16:creationId xmlns:a16="http://schemas.microsoft.com/office/drawing/2014/main" id="{75A1C593-DBA0-2549-9EC3-3328B69B08F3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>
          <a:xfrm>
            <a:off x="6167439" y="4175421"/>
            <a:ext cx="5545136" cy="1774527"/>
          </a:xfr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chemeClr val="tx1"/>
                </a:solidFill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chemeClr val="tx1"/>
                </a:solidFill>
              </a:defRPr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chemeClr val="tx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First point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Second point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Third point</a:t>
            </a:r>
          </a:p>
          <a:p>
            <a:pPr lvl="0"/>
            <a:endParaRPr lang="en-US" dirty="0"/>
          </a:p>
        </p:txBody>
      </p:sp>
      <p:sp>
        <p:nvSpPr>
          <p:cNvPr id="18" name="Content c2r2 13">
            <a:extLst>
              <a:ext uri="{FF2B5EF4-FFF2-40B4-BE49-F238E27FC236}">
                <a16:creationId xmlns:a16="http://schemas.microsoft.com/office/drawing/2014/main" id="{3B796B7F-6EF6-7D49-B884-6ECC6FF6A977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6191145" y="2369467"/>
            <a:ext cx="5517082" cy="1730730"/>
          </a:xfrm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accent5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body text here.</a:t>
            </a:r>
          </a:p>
        </p:txBody>
      </p:sp>
      <p:sp>
        <p:nvSpPr>
          <p:cNvPr id="20" name="Text c2r1 13">
            <a:extLst>
              <a:ext uri="{FF2B5EF4-FFF2-40B4-BE49-F238E27FC236}">
                <a16:creationId xmlns:a16="http://schemas.microsoft.com/office/drawing/2014/main" id="{31378EAB-FE5F-D84B-850B-958C520CDC7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71787" y="1684516"/>
            <a:ext cx="5540788" cy="631301"/>
          </a:xfrm>
        </p:spPr>
        <p:txBody>
          <a:bodyPr anchor="ctr"/>
          <a:lstStyle>
            <a:lvl1pPr algn="l">
              <a:buNone/>
              <a:defRPr sz="3200" b="0" i="0">
                <a:solidFill>
                  <a:schemeClr val="accent1"/>
                </a:solidFill>
                <a:latin typeface="MAAX-MEDIUM" panose="02000506000000020003" pitchFamily="2" charset="77"/>
              </a:defRPr>
            </a:lvl1pPr>
          </a:lstStyle>
          <a:p>
            <a:pPr lvl="0"/>
            <a:r>
              <a:rPr lang="en-US" dirty="0"/>
              <a:t>Second point here</a:t>
            </a:r>
          </a:p>
        </p:txBody>
      </p:sp>
      <p:sp>
        <p:nvSpPr>
          <p:cNvPr id="14" name="Content c1r3 13">
            <a:extLst>
              <a:ext uri="{FF2B5EF4-FFF2-40B4-BE49-F238E27FC236}">
                <a16:creationId xmlns:a16="http://schemas.microsoft.com/office/drawing/2014/main" id="{5128B8CA-4869-3540-A2BF-6938FABF2C14}"/>
              </a:ext>
            </a:extLst>
          </p:cNvPr>
          <p:cNvSpPr>
            <a:spLocks noGrp="1"/>
          </p:cNvSpPr>
          <p:nvPr>
            <p:ph sz="half" idx="17" hasCustomPrompt="1"/>
          </p:nvPr>
        </p:nvSpPr>
        <p:spPr>
          <a:xfrm>
            <a:off x="479425" y="4175423"/>
            <a:ext cx="5580063" cy="1774527"/>
          </a:xfr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chemeClr val="tx1"/>
                </a:solidFill>
              </a:defRPr>
            </a:lvl1pPr>
            <a:lvl2pPr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First point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Second point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Third point</a:t>
            </a:r>
          </a:p>
          <a:p>
            <a:pPr lvl="0"/>
            <a:endParaRPr lang="en-US" dirty="0"/>
          </a:p>
        </p:txBody>
      </p:sp>
      <p:sp>
        <p:nvSpPr>
          <p:cNvPr id="13" name="Content c1r2 13">
            <a:extLst>
              <a:ext uri="{FF2B5EF4-FFF2-40B4-BE49-F238E27FC236}">
                <a16:creationId xmlns:a16="http://schemas.microsoft.com/office/drawing/2014/main" id="{8D3A3E04-95A9-0440-A15C-BDC726D4E83F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479425" y="2380255"/>
            <a:ext cx="5580064" cy="1730730"/>
          </a:xfrm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accent5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body text here.</a:t>
            </a:r>
          </a:p>
        </p:txBody>
      </p:sp>
      <p:sp>
        <p:nvSpPr>
          <p:cNvPr id="15" name="Text c1r1 13">
            <a:extLst>
              <a:ext uri="{FF2B5EF4-FFF2-40B4-BE49-F238E27FC236}">
                <a16:creationId xmlns:a16="http://schemas.microsoft.com/office/drawing/2014/main" id="{3715242A-5901-E546-85DE-61A4ADBA7DD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79425" y="1684516"/>
            <a:ext cx="5580064" cy="631301"/>
          </a:xfrm>
        </p:spPr>
        <p:txBody>
          <a:bodyPr anchor="ctr"/>
          <a:lstStyle>
            <a:lvl1pPr algn="l">
              <a:buNone/>
              <a:defRPr sz="3200" b="0" i="0">
                <a:solidFill>
                  <a:schemeClr val="accent1"/>
                </a:solidFill>
                <a:latin typeface="MAAX-MEDIUM" panose="02000506000000020003" pitchFamily="2" charset="77"/>
              </a:defRPr>
            </a:lvl1pPr>
          </a:lstStyle>
          <a:p>
            <a:pPr lvl="0"/>
            <a:r>
              <a:rPr lang="en-US" dirty="0"/>
              <a:t>First point here</a:t>
            </a:r>
          </a:p>
        </p:txBody>
      </p:sp>
      <p:sp>
        <p:nvSpPr>
          <p:cNvPr id="17" name="Headline 13">
            <a:extLst>
              <a:ext uri="{FF2B5EF4-FFF2-40B4-BE49-F238E27FC236}">
                <a16:creationId xmlns:a16="http://schemas.microsoft.com/office/drawing/2014/main" id="{17DEE95E-140F-FF45-9970-A7EBEDEFF9B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79425" y="577691"/>
            <a:ext cx="9793286" cy="736165"/>
          </a:xfrm>
        </p:spPr>
        <p:txBody>
          <a:bodyPr>
            <a:noAutofit/>
          </a:bodyPr>
          <a:lstStyle>
            <a:lvl1pPr marL="0" indent="0">
              <a:buNone/>
              <a:defRPr b="1" i="0">
                <a:solidFill>
                  <a:srgbClr val="024731"/>
                </a:solidFill>
                <a:latin typeface="MAAX-BLACK" panose="02000506000000020003" pitchFamily="2" charset="77"/>
              </a:defRPr>
            </a:lvl1pPr>
          </a:lstStyle>
          <a:p>
            <a:pPr lvl="0"/>
            <a:r>
              <a:rPr lang="en-US" dirty="0"/>
              <a:t>Headline goes here</a:t>
            </a:r>
          </a:p>
        </p:txBody>
      </p:sp>
      <p:sp>
        <p:nvSpPr>
          <p:cNvPr id="16" name="Confidential Footer Msg Placeholder">
            <a:extLst>
              <a:ext uri="{FF2B5EF4-FFF2-40B4-BE49-F238E27FC236}">
                <a16:creationId xmlns:a16="http://schemas.microsoft.com/office/drawing/2014/main" id="{B4AD91D1-A0D5-A343-8B5F-188D86B365A9}"/>
              </a:ext>
            </a:extLst>
          </p:cNvPr>
          <p:cNvSpPr txBox="1">
            <a:spLocks/>
          </p:cNvSpPr>
          <p:nvPr userDrawn="1"/>
        </p:nvSpPr>
        <p:spPr>
          <a:xfrm>
            <a:off x="7586525" y="6200775"/>
            <a:ext cx="2686188" cy="4205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b="1" i="0" kern="1200">
                <a:solidFill>
                  <a:schemeClr val="tx1"/>
                </a:solidFill>
                <a:latin typeface="Maax Regular" panose="02000506000000020003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0" i="0" dirty="0">
                <a:solidFill>
                  <a:schemeClr val="bg1">
                    <a:lumMod val="65000"/>
                  </a:schemeClr>
                </a:solidFill>
                <a:latin typeface="MAAX-MEDIUM" panose="02000506000000020003" pitchFamily="2" charset="77"/>
              </a:rPr>
              <a:t>CONFIDENTIAL AND PROPRIETARY INFORMATION OF WM</a:t>
            </a:r>
          </a:p>
        </p:txBody>
      </p:sp>
    </p:spTree>
    <p:extLst>
      <p:ext uri="{BB962C8B-B14F-4D97-AF65-F5344CB8AC3E}">
        <p14:creationId xmlns:p14="http://schemas.microsoft.com/office/powerpoint/2010/main" val="8615776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ext/Cont, 2C 3R, G2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14">
            <a:extLst>
              <a:ext uri="{FF2B5EF4-FFF2-40B4-BE49-F238E27FC236}">
                <a16:creationId xmlns:a16="http://schemas.microsoft.com/office/drawing/2014/main" id="{806CF438-BFE7-C140-B655-13DDCF661A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013" y="6222206"/>
            <a:ext cx="467472" cy="409144"/>
          </a:xfrm>
          <a:prstGeom prst="rect">
            <a:avLst/>
          </a:prstGeom>
        </p:spPr>
        <p:txBody>
          <a:bodyPr anchor="ctr"/>
          <a:lstStyle>
            <a:lvl1pPr algn="ctr">
              <a:defRPr sz="900" b="0" i="0">
                <a:solidFill>
                  <a:schemeClr val="bg1"/>
                </a:solidFill>
                <a:latin typeface="MAAX-MEDIUM" panose="02000506000000020003" pitchFamily="2" charset="77"/>
              </a:defRPr>
            </a:lvl1pPr>
          </a:lstStyle>
          <a:p>
            <a:fld id="{B4784E56-AFC6-A640-BFDB-BD1DFA4D1A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Content c2r3 14">
            <a:extLst>
              <a:ext uri="{FF2B5EF4-FFF2-40B4-BE49-F238E27FC236}">
                <a16:creationId xmlns:a16="http://schemas.microsoft.com/office/drawing/2014/main" id="{75A1C593-DBA0-2549-9EC3-3328B69B08F3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>
          <a:xfrm>
            <a:off x="6167439" y="4175421"/>
            <a:ext cx="5545136" cy="1774527"/>
          </a:xfr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chemeClr val="bg1"/>
                </a:solidFill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chemeClr val="bg1"/>
                </a:solidFill>
              </a:defRPr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First point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Second point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Third point</a:t>
            </a:r>
          </a:p>
          <a:p>
            <a:pPr lvl="0"/>
            <a:endParaRPr lang="en-US" dirty="0"/>
          </a:p>
        </p:txBody>
      </p:sp>
      <p:sp>
        <p:nvSpPr>
          <p:cNvPr id="18" name="Content c2r2 14">
            <a:extLst>
              <a:ext uri="{FF2B5EF4-FFF2-40B4-BE49-F238E27FC236}">
                <a16:creationId xmlns:a16="http://schemas.microsoft.com/office/drawing/2014/main" id="{3B796B7F-6EF6-7D49-B884-6ECC6FF6A977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6191145" y="2369467"/>
            <a:ext cx="5517082" cy="1730730"/>
          </a:xfrm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body text here.</a:t>
            </a:r>
          </a:p>
        </p:txBody>
      </p:sp>
      <p:sp>
        <p:nvSpPr>
          <p:cNvPr id="20" name="Text c2r1 14">
            <a:extLst>
              <a:ext uri="{FF2B5EF4-FFF2-40B4-BE49-F238E27FC236}">
                <a16:creationId xmlns:a16="http://schemas.microsoft.com/office/drawing/2014/main" id="{31378EAB-FE5F-D84B-850B-958C520CDC7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71787" y="1684516"/>
            <a:ext cx="5540788" cy="631301"/>
          </a:xfrm>
        </p:spPr>
        <p:txBody>
          <a:bodyPr anchor="ctr"/>
          <a:lstStyle>
            <a:lvl1pPr algn="l">
              <a:buNone/>
              <a:defRPr sz="3200" b="0" i="0">
                <a:solidFill>
                  <a:schemeClr val="accent6"/>
                </a:solidFill>
                <a:latin typeface="MAAX-MEDIUM" panose="02000506000000020003" pitchFamily="2" charset="77"/>
              </a:defRPr>
            </a:lvl1pPr>
          </a:lstStyle>
          <a:p>
            <a:pPr lvl="0"/>
            <a:r>
              <a:rPr lang="en-US" dirty="0"/>
              <a:t>Second point here4</a:t>
            </a:r>
          </a:p>
        </p:txBody>
      </p:sp>
      <p:sp>
        <p:nvSpPr>
          <p:cNvPr id="13" name="Content c1r2 14">
            <a:extLst>
              <a:ext uri="{FF2B5EF4-FFF2-40B4-BE49-F238E27FC236}">
                <a16:creationId xmlns:a16="http://schemas.microsoft.com/office/drawing/2014/main" id="{8D3A3E04-95A9-0440-A15C-BDC726D4E83F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460749" y="2379297"/>
            <a:ext cx="5580064" cy="1730730"/>
          </a:xfrm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body text here.</a:t>
            </a:r>
          </a:p>
        </p:txBody>
      </p:sp>
      <p:sp>
        <p:nvSpPr>
          <p:cNvPr id="14" name="Content c1r3 14">
            <a:extLst>
              <a:ext uri="{FF2B5EF4-FFF2-40B4-BE49-F238E27FC236}">
                <a16:creationId xmlns:a16="http://schemas.microsoft.com/office/drawing/2014/main" id="{5128B8CA-4869-3540-A2BF-6938FABF2C14}"/>
              </a:ext>
            </a:extLst>
          </p:cNvPr>
          <p:cNvSpPr>
            <a:spLocks noGrp="1"/>
          </p:cNvSpPr>
          <p:nvPr>
            <p:ph sz="half" idx="17" hasCustomPrompt="1"/>
          </p:nvPr>
        </p:nvSpPr>
        <p:spPr>
          <a:xfrm>
            <a:off x="479425" y="4175423"/>
            <a:ext cx="5580063" cy="1774527"/>
          </a:xfr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chemeClr val="bg1"/>
                </a:solidFill>
              </a:defRPr>
            </a:lvl1pPr>
            <a:lvl2pPr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First point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Second point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Third point</a:t>
            </a:r>
          </a:p>
          <a:p>
            <a:pPr lvl="0"/>
            <a:endParaRPr lang="en-US" dirty="0"/>
          </a:p>
        </p:txBody>
      </p:sp>
      <p:sp>
        <p:nvSpPr>
          <p:cNvPr id="15" name="Text c1r1 14">
            <a:extLst>
              <a:ext uri="{FF2B5EF4-FFF2-40B4-BE49-F238E27FC236}">
                <a16:creationId xmlns:a16="http://schemas.microsoft.com/office/drawing/2014/main" id="{3715242A-5901-E546-85DE-61A4ADBA7DD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79425" y="1684516"/>
            <a:ext cx="5580064" cy="631301"/>
          </a:xfrm>
        </p:spPr>
        <p:txBody>
          <a:bodyPr anchor="ctr"/>
          <a:lstStyle>
            <a:lvl1pPr algn="l">
              <a:buNone/>
              <a:defRPr sz="3200" b="0" i="0">
                <a:solidFill>
                  <a:schemeClr val="accent6"/>
                </a:solidFill>
                <a:latin typeface="MAAX-MEDIUM" panose="02000506000000020003" pitchFamily="2" charset="77"/>
              </a:defRPr>
            </a:lvl1pPr>
          </a:lstStyle>
          <a:p>
            <a:pPr lvl="0"/>
            <a:r>
              <a:rPr lang="en-US" dirty="0"/>
              <a:t>First point here</a:t>
            </a:r>
          </a:p>
        </p:txBody>
      </p:sp>
      <p:sp>
        <p:nvSpPr>
          <p:cNvPr id="17" name="Headline 14">
            <a:extLst>
              <a:ext uri="{FF2B5EF4-FFF2-40B4-BE49-F238E27FC236}">
                <a16:creationId xmlns:a16="http://schemas.microsoft.com/office/drawing/2014/main" id="{62023671-7E08-BA43-BE42-71A7B657685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79427" y="454855"/>
            <a:ext cx="9793286" cy="736165"/>
          </a:xfrm>
        </p:spPr>
        <p:txBody>
          <a:bodyPr>
            <a:noAutofit/>
          </a:bodyPr>
          <a:lstStyle>
            <a:lvl1pPr marL="0" indent="0">
              <a:buNone/>
              <a:defRPr b="1" i="0">
                <a:solidFill>
                  <a:schemeClr val="bg1"/>
                </a:solidFill>
                <a:latin typeface="MAAX-BLACK" panose="02000506000000020003" pitchFamily="2" charset="77"/>
              </a:defRPr>
            </a:lvl1pPr>
          </a:lstStyle>
          <a:p>
            <a:pPr lvl="0"/>
            <a:r>
              <a:rPr lang="en-US" dirty="0"/>
              <a:t>Headline goes here</a:t>
            </a:r>
          </a:p>
        </p:txBody>
      </p:sp>
      <p:sp>
        <p:nvSpPr>
          <p:cNvPr id="16" name="Confidential Footer Msg Placeholder">
            <a:extLst>
              <a:ext uri="{FF2B5EF4-FFF2-40B4-BE49-F238E27FC236}">
                <a16:creationId xmlns:a16="http://schemas.microsoft.com/office/drawing/2014/main" id="{FF81AE87-52EF-EF4D-997B-E055287BAF5A}"/>
              </a:ext>
            </a:extLst>
          </p:cNvPr>
          <p:cNvSpPr txBox="1">
            <a:spLocks/>
          </p:cNvSpPr>
          <p:nvPr userDrawn="1"/>
        </p:nvSpPr>
        <p:spPr>
          <a:xfrm>
            <a:off x="7586525" y="6200775"/>
            <a:ext cx="2686188" cy="4205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b="1" i="0" kern="1200">
                <a:solidFill>
                  <a:schemeClr val="tx1"/>
                </a:solidFill>
                <a:latin typeface="Maax Regular" panose="02000506000000020003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0" i="0" dirty="0">
                <a:solidFill>
                  <a:schemeClr val="bg1">
                    <a:lumMod val="65000"/>
                  </a:schemeClr>
                </a:solidFill>
                <a:latin typeface="MAAX-MEDIUM" panose="02000506000000020003" pitchFamily="2" charset="77"/>
              </a:rPr>
              <a:t>CONFIDENTIAL AND PROPRIETARY INFORMATION OF WM</a:t>
            </a:r>
          </a:p>
        </p:txBody>
      </p:sp>
    </p:spTree>
    <p:extLst>
      <p:ext uri="{BB962C8B-B14F-4D97-AF65-F5344CB8AC3E}">
        <p14:creationId xmlns:p14="http://schemas.microsoft.com/office/powerpoint/2010/main" val="27265681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ext-Lg Callout, 2C 2R, W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15">
            <a:extLst>
              <a:ext uri="{FF2B5EF4-FFF2-40B4-BE49-F238E27FC236}">
                <a16:creationId xmlns:a16="http://schemas.microsoft.com/office/drawing/2014/main" id="{806CF438-BFE7-C140-B655-13DDCF661A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013" y="6222206"/>
            <a:ext cx="467472" cy="409144"/>
          </a:xfrm>
          <a:prstGeom prst="rect">
            <a:avLst/>
          </a:prstGeom>
        </p:spPr>
        <p:txBody>
          <a:bodyPr anchor="ctr"/>
          <a:lstStyle>
            <a:lvl1pPr algn="ctr">
              <a:defRPr sz="900" b="0" i="0">
                <a:solidFill>
                  <a:schemeClr val="tx1"/>
                </a:solidFill>
                <a:latin typeface="MAAX-MEDIUM" panose="02000506000000020003" pitchFamily="2" charset="77"/>
              </a:defRPr>
            </a:lvl1pPr>
          </a:lstStyle>
          <a:p>
            <a:fld id="{B4784E56-AFC6-A640-BFDB-BD1DFA4D1A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Text c2r2 15">
            <a:extLst>
              <a:ext uri="{FF2B5EF4-FFF2-40B4-BE49-F238E27FC236}">
                <a16:creationId xmlns:a16="http://schemas.microsoft.com/office/drawing/2014/main" id="{63B1B1EC-9A80-4D7E-BAC7-31E09998EE9E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835245" y="3174046"/>
            <a:ext cx="3959340" cy="2786063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tx1"/>
                </a:solidFill>
              </a:defRPr>
            </a:lvl1pPr>
            <a:lvl2pPr marL="230188" indent="-230188">
              <a:defRPr sz="1400">
                <a:solidFill>
                  <a:schemeClr val="tx1"/>
                </a:solidFill>
              </a:defRPr>
            </a:lvl2pPr>
            <a:lvl3pPr marL="230188" indent="-230188">
              <a:defRPr sz="1400">
                <a:solidFill>
                  <a:schemeClr val="bg1"/>
                </a:solidFill>
              </a:defRPr>
            </a:lvl3pPr>
            <a:lvl4pPr marL="230188" indent="-230188">
              <a:defRPr sz="1400">
                <a:solidFill>
                  <a:schemeClr val="bg1"/>
                </a:solidFill>
              </a:defRPr>
            </a:lvl4pPr>
            <a:lvl5pPr marL="230188" indent="-230188"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8" name="Content c2r1 15">
            <a:extLst>
              <a:ext uri="{FF2B5EF4-FFF2-40B4-BE49-F238E27FC236}">
                <a16:creationId xmlns:a16="http://schemas.microsoft.com/office/drawing/2014/main" id="{F627E604-4D59-4B45-88BF-10D2A1F9FB50}"/>
              </a:ext>
            </a:extLst>
          </p:cNvPr>
          <p:cNvSpPr>
            <a:spLocks noGrp="1"/>
          </p:cNvSpPr>
          <p:nvPr>
            <p:ph sz="half" idx="28" hasCustomPrompt="1"/>
          </p:nvPr>
        </p:nvSpPr>
        <p:spPr>
          <a:xfrm>
            <a:off x="6836229" y="2529090"/>
            <a:ext cx="3959340" cy="518897"/>
          </a:xfrm>
        </p:spPr>
        <p:txBody>
          <a:bodyPr anchor="t"/>
          <a:lstStyle>
            <a:lvl1pPr marL="0" indent="0" algn="l">
              <a:buNone/>
              <a:defRPr sz="3200" b="0" i="0">
                <a:solidFill>
                  <a:schemeClr val="accent1"/>
                </a:solidFill>
                <a:latin typeface="MAAX-MEDIUM" panose="02000506000000020003" pitchFamily="2" charset="77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Point Goes Here</a:t>
            </a:r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cxnSp>
        <p:nvCxnSpPr>
          <p:cNvPr id="30" name="-|- c2 15">
            <a:extLst>
              <a:ext uri="{FF2B5EF4-FFF2-40B4-BE49-F238E27FC236}">
                <a16:creationId xmlns:a16="http://schemas.microsoft.com/office/drawing/2014/main" id="{D540646C-EC54-E648-8DB1-5EB38D65C9EF}"/>
              </a:ext>
            </a:extLst>
          </p:cNvPr>
          <p:cNvCxnSpPr>
            <a:cxnSpLocks/>
          </p:cNvCxnSpPr>
          <p:nvPr/>
        </p:nvCxnSpPr>
        <p:spPr>
          <a:xfrm>
            <a:off x="6516413" y="2490951"/>
            <a:ext cx="0" cy="3459573"/>
          </a:xfrm>
          <a:prstGeom prst="line">
            <a:avLst/>
          </a:prstGeom>
          <a:ln w="9525">
            <a:solidFill>
              <a:schemeClr val="accent4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0" name="Text c1r2 15">
            <a:extLst>
              <a:ext uri="{FF2B5EF4-FFF2-40B4-BE49-F238E27FC236}">
                <a16:creationId xmlns:a16="http://schemas.microsoft.com/office/drawing/2014/main" id="{AD8303F8-AB68-4832-87DB-26173FF617F3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798429" y="3174046"/>
            <a:ext cx="3959340" cy="2786063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tx1"/>
                </a:solidFill>
              </a:defRPr>
            </a:lvl1pPr>
            <a:lvl2pPr marL="230188" indent="-230188">
              <a:defRPr sz="1400">
                <a:solidFill>
                  <a:schemeClr val="tx1"/>
                </a:solidFill>
              </a:defRPr>
            </a:lvl2pPr>
            <a:lvl3pPr marL="230188" indent="-230188">
              <a:defRPr sz="1400">
                <a:solidFill>
                  <a:schemeClr val="bg1"/>
                </a:solidFill>
              </a:defRPr>
            </a:lvl3pPr>
            <a:lvl4pPr marL="230188" indent="-230188">
              <a:defRPr sz="1400">
                <a:solidFill>
                  <a:schemeClr val="bg1"/>
                </a:solidFill>
              </a:defRPr>
            </a:lvl4pPr>
            <a:lvl5pPr marL="230188" indent="-230188"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Content c1r1 15">
            <a:extLst>
              <a:ext uri="{FF2B5EF4-FFF2-40B4-BE49-F238E27FC236}">
                <a16:creationId xmlns:a16="http://schemas.microsoft.com/office/drawing/2014/main" id="{F889D862-E4A1-B547-B5A0-341D174CB5C8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13801" y="2529090"/>
            <a:ext cx="3959340" cy="518897"/>
          </a:xfrm>
        </p:spPr>
        <p:txBody>
          <a:bodyPr anchor="t"/>
          <a:lstStyle>
            <a:lvl1pPr marL="0" indent="0" algn="l">
              <a:buNone/>
              <a:defRPr sz="3200" b="0" i="0">
                <a:solidFill>
                  <a:schemeClr val="accent1"/>
                </a:solidFill>
                <a:latin typeface="MAAX-MEDIUM" panose="02000506000000020003" pitchFamily="2" charset="77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Point Goes Here</a:t>
            </a:r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cxnSp>
        <p:nvCxnSpPr>
          <p:cNvPr id="26" name="-|- c1 15">
            <a:extLst>
              <a:ext uri="{FF2B5EF4-FFF2-40B4-BE49-F238E27FC236}">
                <a16:creationId xmlns:a16="http://schemas.microsoft.com/office/drawing/2014/main" id="{B984A4B1-E68F-5E41-94F9-49DCDB68BCE3}"/>
              </a:ext>
            </a:extLst>
          </p:cNvPr>
          <p:cNvCxnSpPr>
            <a:cxnSpLocks/>
          </p:cNvCxnSpPr>
          <p:nvPr/>
        </p:nvCxnSpPr>
        <p:spPr>
          <a:xfrm>
            <a:off x="493985" y="2490951"/>
            <a:ext cx="0" cy="3459573"/>
          </a:xfrm>
          <a:prstGeom prst="line">
            <a:avLst/>
          </a:prstGeom>
          <a:ln w="9525">
            <a:solidFill>
              <a:schemeClr val="accent4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5" name="Large Callout 15">
            <a:extLst>
              <a:ext uri="{FF2B5EF4-FFF2-40B4-BE49-F238E27FC236}">
                <a16:creationId xmlns:a16="http://schemas.microsoft.com/office/drawing/2014/main" id="{857C4D0B-ED5C-E541-B663-BD09959BE47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79426" y="1094683"/>
            <a:ext cx="11233150" cy="962715"/>
          </a:xfrm>
        </p:spPr>
        <p:txBody>
          <a:bodyPr anchor="ctr"/>
          <a:lstStyle>
            <a:lvl1pPr algn="l">
              <a:buFontTx/>
              <a:buNone/>
              <a:defRPr sz="6000" b="1" i="0">
                <a:solidFill>
                  <a:srgbClr val="BED600"/>
                </a:solidFill>
                <a:latin typeface="Maax Regular" panose="02000506000000020003" pitchFamily="2" charset="77"/>
              </a:defRPr>
            </a:lvl1pPr>
          </a:lstStyle>
          <a:p>
            <a:pPr lvl="0"/>
            <a:r>
              <a:rPr lang="en-US" dirty="0"/>
              <a:t>Large Callout Here</a:t>
            </a:r>
          </a:p>
        </p:txBody>
      </p:sp>
      <p:sp>
        <p:nvSpPr>
          <p:cNvPr id="16" name="Headline 15">
            <a:extLst>
              <a:ext uri="{FF2B5EF4-FFF2-40B4-BE49-F238E27FC236}">
                <a16:creationId xmlns:a16="http://schemas.microsoft.com/office/drawing/2014/main" id="{F4B406F2-D654-5541-919E-989654F1FEA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79426" y="418519"/>
            <a:ext cx="9793286" cy="493965"/>
          </a:xfrm>
        </p:spPr>
        <p:txBody>
          <a:bodyPr>
            <a:noAutofit/>
          </a:bodyPr>
          <a:lstStyle>
            <a:lvl1pPr marL="0" indent="0">
              <a:buNone/>
              <a:defRPr b="1" i="0">
                <a:solidFill>
                  <a:srgbClr val="024731"/>
                </a:solidFill>
                <a:latin typeface="MAAX-BLACK" panose="02000506000000020003" pitchFamily="2" charset="77"/>
              </a:defRPr>
            </a:lvl1pPr>
          </a:lstStyle>
          <a:p>
            <a:pPr lvl="0"/>
            <a:r>
              <a:rPr lang="en-US" dirty="0"/>
              <a:t>Headline goes here</a:t>
            </a:r>
          </a:p>
        </p:txBody>
      </p:sp>
      <p:sp>
        <p:nvSpPr>
          <p:cNvPr id="14" name="Confidential Footer Msg Placeholder">
            <a:extLst>
              <a:ext uri="{FF2B5EF4-FFF2-40B4-BE49-F238E27FC236}">
                <a16:creationId xmlns:a16="http://schemas.microsoft.com/office/drawing/2014/main" id="{B090327F-D00B-B545-BC6A-65F5BC443477}"/>
              </a:ext>
            </a:extLst>
          </p:cNvPr>
          <p:cNvSpPr txBox="1">
            <a:spLocks/>
          </p:cNvSpPr>
          <p:nvPr userDrawn="1"/>
        </p:nvSpPr>
        <p:spPr>
          <a:xfrm>
            <a:off x="7586525" y="6200775"/>
            <a:ext cx="2686188" cy="4205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b="1" i="0" kern="1200">
                <a:solidFill>
                  <a:schemeClr val="tx1"/>
                </a:solidFill>
                <a:latin typeface="Maax Regular" panose="02000506000000020003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0" i="0" dirty="0">
                <a:solidFill>
                  <a:schemeClr val="bg1">
                    <a:lumMod val="65000"/>
                  </a:schemeClr>
                </a:solidFill>
                <a:latin typeface="MAAX-MEDIUM" panose="02000506000000020003" pitchFamily="2" charset="77"/>
              </a:rPr>
              <a:t>CONFIDENTIAL AND PROPRIETARY INFORMATION OF WM</a:t>
            </a:r>
          </a:p>
        </p:txBody>
      </p:sp>
    </p:spTree>
    <p:extLst>
      <p:ext uri="{BB962C8B-B14F-4D97-AF65-F5344CB8AC3E}">
        <p14:creationId xmlns:p14="http://schemas.microsoft.com/office/powerpoint/2010/main" val="32371554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ext-Lg Callout, 2C 2R, W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15">
            <a:extLst>
              <a:ext uri="{FF2B5EF4-FFF2-40B4-BE49-F238E27FC236}">
                <a16:creationId xmlns:a16="http://schemas.microsoft.com/office/drawing/2014/main" id="{806CF438-BFE7-C140-B655-13DDCF661A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013" y="6222206"/>
            <a:ext cx="467472" cy="409144"/>
          </a:xfrm>
          <a:prstGeom prst="rect">
            <a:avLst/>
          </a:prstGeom>
        </p:spPr>
        <p:txBody>
          <a:bodyPr anchor="ctr"/>
          <a:lstStyle>
            <a:lvl1pPr algn="ctr">
              <a:defRPr sz="900" b="0" i="0">
                <a:solidFill>
                  <a:schemeClr val="tx1"/>
                </a:solidFill>
                <a:latin typeface="MAAX-MEDIUM" panose="02000506000000020003" pitchFamily="2" charset="77"/>
              </a:defRPr>
            </a:lvl1pPr>
          </a:lstStyle>
          <a:p>
            <a:fld id="{B4784E56-AFC6-A640-BFDB-BD1DFA4D1A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 c1r2 15">
            <a:extLst>
              <a:ext uri="{FF2B5EF4-FFF2-40B4-BE49-F238E27FC236}">
                <a16:creationId xmlns:a16="http://schemas.microsoft.com/office/drawing/2014/main" id="{AD8303F8-AB68-4832-87DB-26173FF617F3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798498" y="1267315"/>
            <a:ext cx="11074175" cy="4814171"/>
          </a:xfrm>
        </p:spPr>
        <p:txBody>
          <a:bodyPr>
            <a:noAutofit/>
          </a:bodyPr>
          <a:lstStyle>
            <a:lvl1pPr>
              <a:defRPr sz="1600">
                <a:solidFill>
                  <a:schemeClr val="tx1"/>
                </a:solidFill>
              </a:defRPr>
            </a:lvl1pPr>
            <a:lvl2pPr marL="230188" indent="-230188">
              <a:defRPr sz="1600">
                <a:solidFill>
                  <a:schemeClr val="tx1"/>
                </a:solidFill>
              </a:defRPr>
            </a:lvl2pPr>
            <a:lvl3pPr marL="230188" indent="-230188">
              <a:defRPr sz="1400">
                <a:solidFill>
                  <a:schemeClr val="bg1"/>
                </a:solidFill>
              </a:defRPr>
            </a:lvl3pPr>
            <a:lvl4pPr marL="230188" indent="-230188">
              <a:defRPr sz="1400">
                <a:solidFill>
                  <a:schemeClr val="bg1"/>
                </a:solidFill>
              </a:defRPr>
            </a:lvl4pPr>
            <a:lvl5pPr marL="230188" indent="-230188"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cxnSp>
        <p:nvCxnSpPr>
          <p:cNvPr id="26" name="-|- c1 15">
            <a:extLst>
              <a:ext uri="{FF2B5EF4-FFF2-40B4-BE49-F238E27FC236}">
                <a16:creationId xmlns:a16="http://schemas.microsoft.com/office/drawing/2014/main" id="{B984A4B1-E68F-5E41-94F9-49DCDB68BCE3}"/>
              </a:ext>
            </a:extLst>
          </p:cNvPr>
          <p:cNvCxnSpPr>
            <a:cxnSpLocks/>
          </p:cNvCxnSpPr>
          <p:nvPr/>
        </p:nvCxnSpPr>
        <p:spPr>
          <a:xfrm>
            <a:off x="493985" y="1760801"/>
            <a:ext cx="0" cy="3459573"/>
          </a:xfrm>
          <a:prstGeom prst="line">
            <a:avLst/>
          </a:prstGeom>
          <a:ln w="9525">
            <a:solidFill>
              <a:schemeClr val="accent4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6" name="Headline 15">
            <a:extLst>
              <a:ext uri="{FF2B5EF4-FFF2-40B4-BE49-F238E27FC236}">
                <a16:creationId xmlns:a16="http://schemas.microsoft.com/office/drawing/2014/main" id="{F4B406F2-D654-5541-919E-989654F1FEA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93984" y="352168"/>
            <a:ext cx="11378695" cy="493965"/>
          </a:xfrm>
        </p:spPr>
        <p:txBody>
          <a:bodyPr>
            <a:noAutofit/>
          </a:bodyPr>
          <a:lstStyle>
            <a:lvl1pPr marL="0" indent="0">
              <a:buNone/>
              <a:defRPr b="1" i="0">
                <a:solidFill>
                  <a:srgbClr val="024731"/>
                </a:solidFill>
                <a:latin typeface="MAAX-BLACK" panose="02000506000000020003" pitchFamily="2" charset="77"/>
              </a:defRPr>
            </a:lvl1pPr>
          </a:lstStyle>
          <a:p>
            <a:pPr lvl="0"/>
            <a:r>
              <a:rPr lang="en-US" dirty="0"/>
              <a:t>Headline goes here</a:t>
            </a:r>
          </a:p>
        </p:txBody>
      </p:sp>
      <p:sp>
        <p:nvSpPr>
          <p:cNvPr id="14" name="Confidential Footer Msg Placeholder">
            <a:extLst>
              <a:ext uri="{FF2B5EF4-FFF2-40B4-BE49-F238E27FC236}">
                <a16:creationId xmlns:a16="http://schemas.microsoft.com/office/drawing/2014/main" id="{B090327F-D00B-B545-BC6A-65F5BC443477}"/>
              </a:ext>
            </a:extLst>
          </p:cNvPr>
          <p:cNvSpPr txBox="1">
            <a:spLocks/>
          </p:cNvSpPr>
          <p:nvPr userDrawn="1"/>
        </p:nvSpPr>
        <p:spPr>
          <a:xfrm>
            <a:off x="7586525" y="6200775"/>
            <a:ext cx="2686188" cy="4205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b="1" i="0" kern="1200">
                <a:solidFill>
                  <a:schemeClr val="tx1"/>
                </a:solidFill>
                <a:latin typeface="Maax Regular" panose="02000506000000020003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0" i="0" dirty="0">
                <a:solidFill>
                  <a:schemeClr val="bg1">
                    <a:lumMod val="65000"/>
                  </a:schemeClr>
                </a:solidFill>
                <a:latin typeface="MAAX-MEDIUM" panose="02000506000000020003" pitchFamily="2" charset="77"/>
              </a:rPr>
              <a:t>CONFIDENTIAL AND PROPRIETARY INFORMATION OF WM</a:t>
            </a:r>
          </a:p>
        </p:txBody>
      </p:sp>
    </p:spTree>
    <p:extLst>
      <p:ext uri="{BB962C8B-B14F-4D97-AF65-F5344CB8AC3E}">
        <p14:creationId xmlns:p14="http://schemas.microsoft.com/office/powerpoint/2010/main" val="20348597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ext-Lg Callout, 2C 2R, G2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16">
            <a:extLst>
              <a:ext uri="{FF2B5EF4-FFF2-40B4-BE49-F238E27FC236}">
                <a16:creationId xmlns:a16="http://schemas.microsoft.com/office/drawing/2014/main" id="{806CF438-BFE7-C140-B655-13DDCF661A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013" y="6222206"/>
            <a:ext cx="467472" cy="409144"/>
          </a:xfrm>
          <a:prstGeom prst="rect">
            <a:avLst/>
          </a:prstGeom>
        </p:spPr>
        <p:txBody>
          <a:bodyPr anchor="ctr"/>
          <a:lstStyle>
            <a:lvl1pPr algn="ctr">
              <a:defRPr sz="900" b="0" i="0">
                <a:solidFill>
                  <a:schemeClr val="bg1"/>
                </a:solidFill>
                <a:latin typeface="MAAX-MEDIUM" panose="02000506000000020003" pitchFamily="2" charset="77"/>
              </a:defRPr>
            </a:lvl1pPr>
          </a:lstStyle>
          <a:p>
            <a:fld id="{B4784E56-AFC6-A640-BFDB-BD1DFA4D1A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 c2r2 16">
            <a:extLst>
              <a:ext uri="{FF2B5EF4-FFF2-40B4-BE49-F238E27FC236}">
                <a16:creationId xmlns:a16="http://schemas.microsoft.com/office/drawing/2014/main" id="{789EF2FE-1732-49CF-B9A9-B6CAE5A5E321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835245" y="3174046"/>
            <a:ext cx="3959340" cy="2786063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 marL="230188" indent="-230188">
              <a:defRPr sz="1400">
                <a:solidFill>
                  <a:schemeClr val="bg1"/>
                </a:solidFill>
              </a:defRPr>
            </a:lvl2pPr>
            <a:lvl3pPr marL="230188" indent="-230188">
              <a:defRPr sz="1400">
                <a:solidFill>
                  <a:schemeClr val="bg1"/>
                </a:solidFill>
              </a:defRPr>
            </a:lvl3pPr>
            <a:lvl4pPr marL="230188" indent="-230188">
              <a:defRPr sz="1400">
                <a:solidFill>
                  <a:schemeClr val="bg1"/>
                </a:solidFill>
              </a:defRPr>
            </a:lvl4pPr>
            <a:lvl5pPr marL="230188" indent="-230188"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1" name="Content c2r1 16">
            <a:extLst>
              <a:ext uri="{FF2B5EF4-FFF2-40B4-BE49-F238E27FC236}">
                <a16:creationId xmlns:a16="http://schemas.microsoft.com/office/drawing/2014/main" id="{4FA7DBE0-8FCE-DD4C-B8F9-CB54BA6B43E6}"/>
              </a:ext>
            </a:extLst>
          </p:cNvPr>
          <p:cNvSpPr>
            <a:spLocks noGrp="1"/>
          </p:cNvSpPr>
          <p:nvPr>
            <p:ph sz="half" idx="28" hasCustomPrompt="1"/>
          </p:nvPr>
        </p:nvSpPr>
        <p:spPr>
          <a:xfrm>
            <a:off x="6836229" y="2529090"/>
            <a:ext cx="3959340" cy="518897"/>
          </a:xfrm>
        </p:spPr>
        <p:txBody>
          <a:bodyPr anchor="t"/>
          <a:lstStyle>
            <a:lvl1pPr marL="0" indent="0" algn="l">
              <a:buNone/>
              <a:defRPr sz="3200" b="0" i="0">
                <a:solidFill>
                  <a:schemeClr val="accent1"/>
                </a:solidFill>
                <a:latin typeface="MAAX-MEDIUM" panose="02000506000000020003" pitchFamily="2" charset="77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Point Goes Here</a:t>
            </a:r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3" name="Text c1r2 16">
            <a:extLst>
              <a:ext uri="{FF2B5EF4-FFF2-40B4-BE49-F238E27FC236}">
                <a16:creationId xmlns:a16="http://schemas.microsoft.com/office/drawing/2014/main" id="{485C39C9-C564-4C36-847C-298D5C09FA4D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798429" y="3174046"/>
            <a:ext cx="3959340" cy="2786063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 marL="230188" indent="-230188">
              <a:defRPr sz="1400">
                <a:solidFill>
                  <a:schemeClr val="bg1"/>
                </a:solidFill>
              </a:defRPr>
            </a:lvl2pPr>
            <a:lvl3pPr marL="230188" indent="-230188">
              <a:defRPr sz="1400">
                <a:solidFill>
                  <a:schemeClr val="bg1"/>
                </a:solidFill>
              </a:defRPr>
            </a:lvl3pPr>
            <a:lvl4pPr marL="230188" indent="-230188">
              <a:defRPr sz="1400">
                <a:solidFill>
                  <a:schemeClr val="bg1"/>
                </a:solidFill>
              </a:defRPr>
            </a:lvl4pPr>
            <a:lvl5pPr marL="230188" indent="-230188"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6" name="Content c1r1 16">
            <a:extLst>
              <a:ext uri="{FF2B5EF4-FFF2-40B4-BE49-F238E27FC236}">
                <a16:creationId xmlns:a16="http://schemas.microsoft.com/office/drawing/2014/main" id="{7E99771F-5D96-C34B-B99F-3DAE45B8B8E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13801" y="2529090"/>
            <a:ext cx="3959340" cy="518897"/>
          </a:xfrm>
        </p:spPr>
        <p:txBody>
          <a:bodyPr anchor="t"/>
          <a:lstStyle>
            <a:lvl1pPr marL="0" indent="0" algn="l">
              <a:buNone/>
              <a:defRPr sz="3200" b="0" i="0">
                <a:solidFill>
                  <a:schemeClr val="accent1"/>
                </a:solidFill>
                <a:latin typeface="MAAX-MEDIUM" panose="02000506000000020003" pitchFamily="2" charset="77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Point Goes Here</a:t>
            </a:r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cxnSp>
        <p:nvCxnSpPr>
          <p:cNvPr id="29" name="-|- c1 16">
            <a:extLst>
              <a:ext uri="{FF2B5EF4-FFF2-40B4-BE49-F238E27FC236}">
                <a16:creationId xmlns:a16="http://schemas.microsoft.com/office/drawing/2014/main" id="{939361FB-90AA-4A48-9AB2-F11CEC4E4125}"/>
              </a:ext>
            </a:extLst>
          </p:cNvPr>
          <p:cNvCxnSpPr>
            <a:cxnSpLocks/>
          </p:cNvCxnSpPr>
          <p:nvPr userDrawn="1"/>
        </p:nvCxnSpPr>
        <p:spPr>
          <a:xfrm>
            <a:off x="493985" y="2490951"/>
            <a:ext cx="0" cy="3459573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8" name="Headline 16">
            <a:extLst>
              <a:ext uri="{FF2B5EF4-FFF2-40B4-BE49-F238E27FC236}">
                <a16:creationId xmlns:a16="http://schemas.microsoft.com/office/drawing/2014/main" id="{5D8A733D-6A42-204C-994D-B67EAA8BF6A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79427" y="421550"/>
            <a:ext cx="9793286" cy="736165"/>
          </a:xfrm>
        </p:spPr>
        <p:txBody>
          <a:bodyPr>
            <a:noAutofit/>
          </a:bodyPr>
          <a:lstStyle>
            <a:lvl1pPr marL="0" indent="0">
              <a:buNone/>
              <a:defRPr b="1" i="0">
                <a:solidFill>
                  <a:schemeClr val="bg1"/>
                </a:solidFill>
                <a:latin typeface="MAAX-BLACK" panose="02000506000000020003" pitchFamily="2" charset="77"/>
              </a:defRPr>
            </a:lvl1pPr>
          </a:lstStyle>
          <a:p>
            <a:pPr lvl="0"/>
            <a:r>
              <a:rPr lang="en-US" dirty="0"/>
              <a:t>Headline goes here</a:t>
            </a:r>
          </a:p>
        </p:txBody>
      </p:sp>
      <p:sp>
        <p:nvSpPr>
          <p:cNvPr id="28" name="Lg Callout 16">
            <a:extLst>
              <a:ext uri="{FF2B5EF4-FFF2-40B4-BE49-F238E27FC236}">
                <a16:creationId xmlns:a16="http://schemas.microsoft.com/office/drawing/2014/main" id="{63069B60-9FE5-4A48-8739-2FE34967F08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79426" y="1094683"/>
            <a:ext cx="11233150" cy="962715"/>
          </a:xfrm>
        </p:spPr>
        <p:txBody>
          <a:bodyPr anchor="ctr"/>
          <a:lstStyle>
            <a:lvl1pPr algn="l">
              <a:buFontTx/>
              <a:buNone/>
              <a:defRPr sz="6000" b="1" i="0">
                <a:solidFill>
                  <a:srgbClr val="BED600"/>
                </a:solidFill>
                <a:latin typeface="Maax Regular" panose="02000506000000020003" pitchFamily="2" charset="77"/>
              </a:defRPr>
            </a:lvl1pPr>
          </a:lstStyle>
          <a:p>
            <a:pPr lvl="0"/>
            <a:r>
              <a:rPr lang="en-US" dirty="0"/>
              <a:t>Large Callout Here</a:t>
            </a:r>
          </a:p>
        </p:txBody>
      </p:sp>
      <p:cxnSp>
        <p:nvCxnSpPr>
          <p:cNvPr id="13" name="-|- c1 16">
            <a:extLst>
              <a:ext uri="{FF2B5EF4-FFF2-40B4-BE49-F238E27FC236}">
                <a16:creationId xmlns:a16="http://schemas.microsoft.com/office/drawing/2014/main" id="{59C6BD01-7F09-4348-8AE7-E11ACA037A81}"/>
              </a:ext>
            </a:extLst>
          </p:cNvPr>
          <p:cNvCxnSpPr>
            <a:cxnSpLocks/>
          </p:cNvCxnSpPr>
          <p:nvPr userDrawn="1"/>
        </p:nvCxnSpPr>
        <p:spPr>
          <a:xfrm>
            <a:off x="6559119" y="2490951"/>
            <a:ext cx="0" cy="3459573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4" name="Confidential Footer Msg Placeholder">
            <a:extLst>
              <a:ext uri="{FF2B5EF4-FFF2-40B4-BE49-F238E27FC236}">
                <a16:creationId xmlns:a16="http://schemas.microsoft.com/office/drawing/2014/main" id="{ED2A070B-9091-A346-8719-F15F686E007C}"/>
              </a:ext>
            </a:extLst>
          </p:cNvPr>
          <p:cNvSpPr txBox="1">
            <a:spLocks/>
          </p:cNvSpPr>
          <p:nvPr userDrawn="1"/>
        </p:nvSpPr>
        <p:spPr>
          <a:xfrm>
            <a:off x="7586525" y="6200775"/>
            <a:ext cx="2686188" cy="4205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b="1" i="0" kern="1200">
                <a:solidFill>
                  <a:schemeClr val="tx1"/>
                </a:solidFill>
                <a:latin typeface="Maax Regular" panose="02000506000000020003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0" i="0" dirty="0">
                <a:solidFill>
                  <a:schemeClr val="bg1">
                    <a:lumMod val="65000"/>
                  </a:schemeClr>
                </a:solidFill>
                <a:latin typeface="MAAX-MEDIUM" panose="02000506000000020003" pitchFamily="2" charset="77"/>
              </a:rPr>
              <a:t>CONFIDENTIAL AND PROPRIETARY INFORMATION OF WM</a:t>
            </a:r>
          </a:p>
        </p:txBody>
      </p:sp>
    </p:spTree>
    <p:extLst>
      <p:ext uri="{BB962C8B-B14F-4D97-AF65-F5344CB8AC3E}">
        <p14:creationId xmlns:p14="http://schemas.microsoft.com/office/powerpoint/2010/main" val="29861455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ext/Cont, 2C L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17">
            <a:extLst>
              <a:ext uri="{FF2B5EF4-FFF2-40B4-BE49-F238E27FC236}">
                <a16:creationId xmlns:a16="http://schemas.microsoft.com/office/drawing/2014/main" id="{806CF438-BFE7-C140-B655-13DDCF661A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013" y="6222206"/>
            <a:ext cx="467472" cy="409144"/>
          </a:xfrm>
          <a:prstGeom prst="rect">
            <a:avLst/>
          </a:prstGeom>
        </p:spPr>
        <p:txBody>
          <a:bodyPr anchor="ctr"/>
          <a:lstStyle>
            <a:lvl1pPr algn="ctr">
              <a:defRPr sz="900" b="0" i="0">
                <a:solidFill>
                  <a:schemeClr val="bg1"/>
                </a:solidFill>
                <a:latin typeface="MAAX-MEDIUM" panose="02000506000000020003" pitchFamily="2" charset="77"/>
              </a:defRPr>
            </a:lvl1pPr>
          </a:lstStyle>
          <a:p>
            <a:fld id="{B4784E56-AFC6-A640-BFDB-BD1DFA4D1A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Content c2 17">
            <a:extLst>
              <a:ext uri="{FF2B5EF4-FFF2-40B4-BE49-F238E27FC236}">
                <a16:creationId xmlns:a16="http://schemas.microsoft.com/office/drawing/2014/main" id="{7ECDA126-6D0E-1340-B5AC-8E28F507C33C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167437" y="1507786"/>
            <a:ext cx="5545137" cy="4442163"/>
          </a:xfrm>
          <a:ln>
            <a:noFill/>
          </a:ln>
        </p:spPr>
        <p:txBody>
          <a:bodyPr/>
          <a:lstStyle>
            <a:lvl1pPr indent="-228600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None/>
              <a:defRPr sz="3200" b="1" i="0">
                <a:solidFill>
                  <a:schemeClr val="bg1"/>
                </a:solidFill>
                <a:latin typeface="Maax Regular" panose="02000506000000020003" pitchFamily="2" charset="77"/>
              </a:defRPr>
            </a:lvl1pPr>
            <a:lvl2pPr marL="800100" marR="0" indent="-3429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 sz="2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5pPr>
          </a:lstStyle>
          <a:p>
            <a:pPr lvl="1"/>
            <a:r>
              <a:rPr lang="en-US" dirty="0"/>
              <a:t>Point or body copy here</a:t>
            </a:r>
          </a:p>
        </p:txBody>
      </p:sp>
      <p:sp>
        <p:nvSpPr>
          <p:cNvPr id="13" name="Lg Text c1 17">
            <a:extLst>
              <a:ext uri="{FF2B5EF4-FFF2-40B4-BE49-F238E27FC236}">
                <a16:creationId xmlns:a16="http://schemas.microsoft.com/office/drawing/2014/main" id="{96FA01D1-B3F1-7A4C-A2EA-83F8781B489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72472" y="1511473"/>
            <a:ext cx="5545136" cy="4438476"/>
          </a:xfrm>
        </p:spPr>
        <p:txBody>
          <a:bodyPr>
            <a:noAutofit/>
          </a:bodyPr>
          <a:lstStyle>
            <a:lvl1pPr marL="0" indent="0">
              <a:buNone/>
              <a:defRPr sz="4400" b="1" i="0">
                <a:solidFill>
                  <a:schemeClr val="accent2"/>
                </a:solidFill>
                <a:latin typeface="MAAX-BLACK" panose="02000506000000020003" pitchFamily="2" charset="77"/>
              </a:defRPr>
            </a:lvl1pPr>
          </a:lstStyle>
          <a:p>
            <a:pPr lvl="0"/>
            <a:r>
              <a:rPr lang="en-US" sz="4400" b="1" i="0" dirty="0">
                <a:solidFill>
                  <a:srgbClr val="7AB800"/>
                </a:solidFill>
                <a:latin typeface="MAAX-BLACK" panose="02000506000000020003" pitchFamily="2" charset="77"/>
              </a:rPr>
              <a:t>Long quote or large text goes here.</a:t>
            </a:r>
            <a:endParaRPr lang="en-US" dirty="0"/>
          </a:p>
        </p:txBody>
      </p:sp>
      <p:sp>
        <p:nvSpPr>
          <p:cNvPr id="12" name="Headline 17">
            <a:extLst>
              <a:ext uri="{FF2B5EF4-FFF2-40B4-BE49-F238E27FC236}">
                <a16:creationId xmlns:a16="http://schemas.microsoft.com/office/drawing/2014/main" id="{E8D67794-5017-CB4D-BA8C-1973502C84D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79427" y="499364"/>
            <a:ext cx="9793286" cy="736165"/>
          </a:xfrm>
        </p:spPr>
        <p:txBody>
          <a:bodyPr>
            <a:noAutofit/>
          </a:bodyPr>
          <a:lstStyle>
            <a:lvl1pPr marL="0" indent="0">
              <a:buNone/>
              <a:defRPr b="1" i="0">
                <a:solidFill>
                  <a:schemeClr val="accent4"/>
                </a:solidFill>
                <a:latin typeface="MAAX-BLACK" panose="02000506000000020003" pitchFamily="2" charset="77"/>
              </a:defRPr>
            </a:lvl1pPr>
          </a:lstStyle>
          <a:p>
            <a:pPr lvl="0"/>
            <a:r>
              <a:rPr lang="en-US" dirty="0"/>
              <a:t>Headline goes here</a:t>
            </a:r>
          </a:p>
        </p:txBody>
      </p:sp>
      <p:sp>
        <p:nvSpPr>
          <p:cNvPr id="9" name="Confidential Footer Msg Placeholder">
            <a:extLst>
              <a:ext uri="{FF2B5EF4-FFF2-40B4-BE49-F238E27FC236}">
                <a16:creationId xmlns:a16="http://schemas.microsoft.com/office/drawing/2014/main" id="{438DE3AF-0921-6A4F-9E54-F1A88CAA26FD}"/>
              </a:ext>
            </a:extLst>
          </p:cNvPr>
          <p:cNvSpPr txBox="1">
            <a:spLocks/>
          </p:cNvSpPr>
          <p:nvPr userDrawn="1"/>
        </p:nvSpPr>
        <p:spPr>
          <a:xfrm>
            <a:off x="7586525" y="6200775"/>
            <a:ext cx="2686188" cy="4205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b="1" i="0" kern="1200">
                <a:solidFill>
                  <a:schemeClr val="tx1"/>
                </a:solidFill>
                <a:latin typeface="Maax Regular" panose="02000506000000020003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0" i="0" dirty="0">
                <a:solidFill>
                  <a:schemeClr val="tx1">
                    <a:lumMod val="65000"/>
                  </a:schemeClr>
                </a:solidFill>
                <a:latin typeface="MAAX-MEDIUM" panose="02000506000000020003" pitchFamily="2" charset="77"/>
              </a:rPr>
              <a:t>CONFIDENTIAL AND PROPRIETARY INFORMATION OF WM</a:t>
            </a:r>
          </a:p>
        </p:txBody>
      </p:sp>
    </p:spTree>
    <p:extLst>
      <p:ext uri="{BB962C8B-B14F-4D97-AF65-F5344CB8AC3E}">
        <p14:creationId xmlns:p14="http://schemas.microsoft.com/office/powerpoint/2010/main" val="5899271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ext/Cont, 2C G2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18">
            <a:extLst>
              <a:ext uri="{FF2B5EF4-FFF2-40B4-BE49-F238E27FC236}">
                <a16:creationId xmlns:a16="http://schemas.microsoft.com/office/drawing/2014/main" id="{806CF438-BFE7-C140-B655-13DDCF661A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013" y="6222206"/>
            <a:ext cx="467472" cy="409144"/>
          </a:xfrm>
          <a:prstGeom prst="rect">
            <a:avLst/>
          </a:prstGeom>
        </p:spPr>
        <p:txBody>
          <a:bodyPr anchor="ctr"/>
          <a:lstStyle>
            <a:lvl1pPr algn="ctr">
              <a:defRPr sz="900" b="0" i="0">
                <a:solidFill>
                  <a:schemeClr val="bg1"/>
                </a:solidFill>
                <a:latin typeface="MAAX-MEDIUM" panose="02000506000000020003" pitchFamily="2" charset="77"/>
              </a:defRPr>
            </a:lvl1pPr>
          </a:lstStyle>
          <a:p>
            <a:fld id="{B4784E56-AFC6-A640-BFDB-BD1DFA4D1A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Content c2 18">
            <a:extLst>
              <a:ext uri="{FF2B5EF4-FFF2-40B4-BE49-F238E27FC236}">
                <a16:creationId xmlns:a16="http://schemas.microsoft.com/office/drawing/2014/main" id="{7ECDA126-6D0E-1340-B5AC-8E28F507C33C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167437" y="1507786"/>
            <a:ext cx="5545137" cy="4442163"/>
          </a:xfrm>
          <a:ln>
            <a:noFill/>
          </a:ln>
        </p:spPr>
        <p:txBody>
          <a:bodyPr/>
          <a:lstStyle>
            <a:lvl1pPr indent="-228600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None/>
              <a:defRPr sz="3200" b="1" i="0">
                <a:solidFill>
                  <a:schemeClr val="bg1"/>
                </a:solidFill>
                <a:latin typeface="Maax Regular" panose="02000506000000020003" pitchFamily="2" charset="77"/>
              </a:defRPr>
            </a:lvl1pPr>
            <a:lvl2pPr marL="800100" marR="0" indent="-3429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 sz="2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5pPr>
          </a:lstStyle>
          <a:p>
            <a:pPr lvl="1"/>
            <a:r>
              <a:rPr lang="en-US" dirty="0"/>
              <a:t>Point or body copy here</a:t>
            </a:r>
          </a:p>
        </p:txBody>
      </p:sp>
      <p:sp>
        <p:nvSpPr>
          <p:cNvPr id="13" name="Lg Text c1 18">
            <a:extLst>
              <a:ext uri="{FF2B5EF4-FFF2-40B4-BE49-F238E27FC236}">
                <a16:creationId xmlns:a16="http://schemas.microsoft.com/office/drawing/2014/main" id="{96FA01D1-B3F1-7A4C-A2EA-83F8781B489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72472" y="1511473"/>
            <a:ext cx="5545136" cy="4438476"/>
          </a:xfrm>
        </p:spPr>
        <p:txBody>
          <a:bodyPr>
            <a:noAutofit/>
          </a:bodyPr>
          <a:lstStyle>
            <a:lvl1pPr marL="0" indent="0">
              <a:buNone/>
              <a:defRPr sz="4400" b="1" i="0">
                <a:solidFill>
                  <a:schemeClr val="accent6"/>
                </a:solidFill>
                <a:latin typeface="MAAX-BLACK" panose="02000506000000020003" pitchFamily="2" charset="77"/>
              </a:defRPr>
            </a:lvl1pPr>
          </a:lstStyle>
          <a:p>
            <a:pPr lvl="0"/>
            <a:r>
              <a:rPr lang="en-US" sz="4400" b="1" i="0" dirty="0">
                <a:solidFill>
                  <a:schemeClr val="accent6"/>
                </a:solidFill>
                <a:latin typeface="MAAX-BLACK" panose="02000506000000020003" pitchFamily="2" charset="77"/>
              </a:rPr>
              <a:t>Long quote or large text goes here.</a:t>
            </a:r>
            <a:endParaRPr lang="en-US" dirty="0"/>
          </a:p>
        </p:txBody>
      </p:sp>
      <p:sp>
        <p:nvSpPr>
          <p:cNvPr id="12" name="Headline 18">
            <a:extLst>
              <a:ext uri="{FF2B5EF4-FFF2-40B4-BE49-F238E27FC236}">
                <a16:creationId xmlns:a16="http://schemas.microsoft.com/office/drawing/2014/main" id="{E8D67794-5017-CB4D-BA8C-1973502C84D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79427" y="499364"/>
            <a:ext cx="9793286" cy="736165"/>
          </a:xfrm>
        </p:spPr>
        <p:txBody>
          <a:bodyPr>
            <a:noAutofit/>
          </a:bodyPr>
          <a:lstStyle>
            <a:lvl1pPr marL="0" indent="0">
              <a:buNone/>
              <a:defRPr b="1" i="0">
                <a:solidFill>
                  <a:schemeClr val="bg1"/>
                </a:solidFill>
                <a:latin typeface="MAAX-BLACK" panose="02000506000000020003" pitchFamily="2" charset="77"/>
              </a:defRPr>
            </a:lvl1pPr>
          </a:lstStyle>
          <a:p>
            <a:pPr lvl="0"/>
            <a:r>
              <a:rPr lang="en-US" dirty="0"/>
              <a:t>Headline goes here</a:t>
            </a:r>
          </a:p>
        </p:txBody>
      </p:sp>
      <p:sp>
        <p:nvSpPr>
          <p:cNvPr id="9" name="Confidential Footer Msg Placeholder">
            <a:extLst>
              <a:ext uri="{FF2B5EF4-FFF2-40B4-BE49-F238E27FC236}">
                <a16:creationId xmlns:a16="http://schemas.microsoft.com/office/drawing/2014/main" id="{D1521604-1AAD-5542-B903-FC854743236D}"/>
              </a:ext>
            </a:extLst>
          </p:cNvPr>
          <p:cNvSpPr txBox="1">
            <a:spLocks/>
          </p:cNvSpPr>
          <p:nvPr userDrawn="1"/>
        </p:nvSpPr>
        <p:spPr>
          <a:xfrm>
            <a:off x="7586525" y="6200775"/>
            <a:ext cx="2686188" cy="4205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b="1" i="0" kern="1200">
                <a:solidFill>
                  <a:schemeClr val="tx1"/>
                </a:solidFill>
                <a:latin typeface="Maax Regular" panose="02000506000000020003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0" i="0" dirty="0">
                <a:solidFill>
                  <a:schemeClr val="bg1">
                    <a:lumMod val="65000"/>
                  </a:schemeClr>
                </a:solidFill>
                <a:latin typeface="MAAX-MEDIUM" panose="02000506000000020003" pitchFamily="2" charset="77"/>
              </a:rPr>
              <a:t>CONFIDENTIAL AND PROPRIETARY INFORMATION OF WM</a:t>
            </a:r>
          </a:p>
        </p:txBody>
      </p:sp>
    </p:spTree>
    <p:extLst>
      <p:ext uri="{BB962C8B-B14F-4D97-AF65-F5344CB8AC3E}">
        <p14:creationId xmlns:p14="http://schemas.microsoft.com/office/powerpoint/2010/main" val="2506728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ext/Cont, 2C G2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18">
            <a:extLst>
              <a:ext uri="{FF2B5EF4-FFF2-40B4-BE49-F238E27FC236}">
                <a16:creationId xmlns:a16="http://schemas.microsoft.com/office/drawing/2014/main" id="{806CF438-BFE7-C140-B655-13DDCF661A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013" y="6222206"/>
            <a:ext cx="467472" cy="409144"/>
          </a:xfrm>
          <a:prstGeom prst="rect">
            <a:avLst/>
          </a:prstGeom>
        </p:spPr>
        <p:txBody>
          <a:bodyPr anchor="ctr"/>
          <a:lstStyle>
            <a:lvl1pPr algn="ctr">
              <a:defRPr sz="900" b="0" i="0">
                <a:solidFill>
                  <a:schemeClr val="bg1"/>
                </a:solidFill>
                <a:latin typeface="MAAX-MEDIUM" panose="02000506000000020003" pitchFamily="2" charset="77"/>
              </a:defRPr>
            </a:lvl1pPr>
          </a:lstStyle>
          <a:p>
            <a:fld id="{B4784E56-AFC6-A640-BFDB-BD1DFA4D1A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Content c2 18">
            <a:extLst>
              <a:ext uri="{FF2B5EF4-FFF2-40B4-BE49-F238E27FC236}">
                <a16:creationId xmlns:a16="http://schemas.microsoft.com/office/drawing/2014/main" id="{7ECDA126-6D0E-1340-B5AC-8E28F507C33C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167437" y="1507786"/>
            <a:ext cx="5545137" cy="4442163"/>
          </a:xfrm>
          <a:ln>
            <a:noFill/>
          </a:ln>
        </p:spPr>
        <p:txBody>
          <a:bodyPr/>
          <a:lstStyle>
            <a:lvl1pPr indent="-228600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None/>
              <a:defRPr sz="3200" b="1" i="0">
                <a:solidFill>
                  <a:schemeClr val="bg1"/>
                </a:solidFill>
                <a:latin typeface="Maax Regular" panose="02000506000000020003" pitchFamily="2" charset="77"/>
              </a:defRPr>
            </a:lvl1pPr>
            <a:lvl2pPr marL="800100" marR="0" indent="-3429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 sz="2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5pPr>
          </a:lstStyle>
          <a:p>
            <a:pPr lvl="1"/>
            <a:r>
              <a:rPr lang="en-US" dirty="0"/>
              <a:t>Point or body copy here</a:t>
            </a:r>
          </a:p>
        </p:txBody>
      </p:sp>
      <p:sp>
        <p:nvSpPr>
          <p:cNvPr id="13" name="Lg Text c1 18">
            <a:extLst>
              <a:ext uri="{FF2B5EF4-FFF2-40B4-BE49-F238E27FC236}">
                <a16:creationId xmlns:a16="http://schemas.microsoft.com/office/drawing/2014/main" id="{96FA01D1-B3F1-7A4C-A2EA-83F8781B489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72472" y="1511473"/>
            <a:ext cx="5545136" cy="4438476"/>
          </a:xfrm>
        </p:spPr>
        <p:txBody>
          <a:bodyPr>
            <a:noAutofit/>
          </a:bodyPr>
          <a:lstStyle>
            <a:lvl1pPr marL="0" indent="0">
              <a:buNone/>
              <a:defRPr sz="4400" b="1" i="0">
                <a:solidFill>
                  <a:schemeClr val="accent6"/>
                </a:solidFill>
                <a:latin typeface="MAAX-BLACK" panose="02000506000000020003" pitchFamily="2" charset="77"/>
              </a:defRPr>
            </a:lvl1pPr>
          </a:lstStyle>
          <a:p>
            <a:pPr lvl="0"/>
            <a:r>
              <a:rPr lang="en-US" sz="4400" b="1" i="0" dirty="0">
                <a:solidFill>
                  <a:schemeClr val="accent6"/>
                </a:solidFill>
                <a:latin typeface="MAAX-BLACK" panose="02000506000000020003" pitchFamily="2" charset="77"/>
              </a:rPr>
              <a:t>Long quote or large text goes here.</a:t>
            </a:r>
            <a:endParaRPr lang="en-US" dirty="0"/>
          </a:p>
        </p:txBody>
      </p:sp>
      <p:sp>
        <p:nvSpPr>
          <p:cNvPr id="12" name="Headline 18">
            <a:extLst>
              <a:ext uri="{FF2B5EF4-FFF2-40B4-BE49-F238E27FC236}">
                <a16:creationId xmlns:a16="http://schemas.microsoft.com/office/drawing/2014/main" id="{E8D67794-5017-CB4D-BA8C-1973502C84D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79427" y="499364"/>
            <a:ext cx="9793286" cy="736165"/>
          </a:xfrm>
        </p:spPr>
        <p:txBody>
          <a:bodyPr>
            <a:noAutofit/>
          </a:bodyPr>
          <a:lstStyle>
            <a:lvl1pPr marL="0" indent="0">
              <a:buNone/>
              <a:defRPr b="1" i="0">
                <a:solidFill>
                  <a:schemeClr val="bg1"/>
                </a:solidFill>
                <a:latin typeface="MAAX-BLACK" panose="02000506000000020003" pitchFamily="2" charset="77"/>
              </a:defRPr>
            </a:lvl1pPr>
          </a:lstStyle>
          <a:p>
            <a:pPr lvl="0"/>
            <a:r>
              <a:rPr lang="en-US" dirty="0"/>
              <a:t>Headline goes here</a:t>
            </a:r>
          </a:p>
        </p:txBody>
      </p:sp>
      <p:sp>
        <p:nvSpPr>
          <p:cNvPr id="9" name="Confidential Footer Msg Placeholder">
            <a:extLst>
              <a:ext uri="{FF2B5EF4-FFF2-40B4-BE49-F238E27FC236}">
                <a16:creationId xmlns:a16="http://schemas.microsoft.com/office/drawing/2014/main" id="{D1521604-1AAD-5542-B903-FC854743236D}"/>
              </a:ext>
            </a:extLst>
          </p:cNvPr>
          <p:cNvSpPr txBox="1">
            <a:spLocks/>
          </p:cNvSpPr>
          <p:nvPr userDrawn="1"/>
        </p:nvSpPr>
        <p:spPr>
          <a:xfrm>
            <a:off x="7586525" y="6200775"/>
            <a:ext cx="2686188" cy="4205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b="1" i="0" kern="1200">
                <a:solidFill>
                  <a:schemeClr val="tx1"/>
                </a:solidFill>
                <a:latin typeface="Maax Regular" panose="02000506000000020003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0" i="0" dirty="0">
                <a:solidFill>
                  <a:schemeClr val="bg1">
                    <a:lumMod val="65000"/>
                  </a:schemeClr>
                </a:solidFill>
                <a:latin typeface="MAAX-MEDIUM" panose="02000506000000020003" pitchFamily="2" charset="77"/>
              </a:rPr>
              <a:t>CONFIDENTIAL AND PROPRIETARY INFORMATION OF WM</a:t>
            </a:r>
          </a:p>
        </p:txBody>
      </p:sp>
    </p:spTree>
    <p:extLst>
      <p:ext uri="{BB962C8B-B14F-4D97-AF65-F5344CB8AC3E}">
        <p14:creationId xmlns:p14="http://schemas.microsoft.com/office/powerpoint/2010/main" val="25709451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Img---Txt, 4C 2R 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19">
            <a:extLst>
              <a:ext uri="{FF2B5EF4-FFF2-40B4-BE49-F238E27FC236}">
                <a16:creationId xmlns:a16="http://schemas.microsoft.com/office/drawing/2014/main" id="{806CF438-BFE7-C140-B655-13DDCF661A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013" y="6222206"/>
            <a:ext cx="467472" cy="409144"/>
          </a:xfrm>
          <a:prstGeom prst="rect">
            <a:avLst/>
          </a:prstGeom>
        </p:spPr>
        <p:txBody>
          <a:bodyPr anchor="ctr"/>
          <a:lstStyle>
            <a:lvl1pPr algn="ctr">
              <a:defRPr sz="900" b="0" i="0">
                <a:solidFill>
                  <a:schemeClr val="tx1"/>
                </a:solidFill>
                <a:latin typeface="MAAX-MEDIUM" panose="02000506000000020003" pitchFamily="2" charset="77"/>
              </a:defRPr>
            </a:lvl1pPr>
          </a:lstStyle>
          <a:p>
            <a:fld id="{B4784E56-AFC6-A640-BFDB-BD1DFA4D1A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 c4r2 19">
            <a:extLst>
              <a:ext uri="{FF2B5EF4-FFF2-40B4-BE49-F238E27FC236}">
                <a16:creationId xmlns:a16="http://schemas.microsoft.com/office/drawing/2014/main" id="{249CD89F-2B56-C742-B0D9-9E0B785259C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980080" y="3566239"/>
            <a:ext cx="2732496" cy="2383711"/>
          </a:xfrm>
        </p:spPr>
        <p:txBody>
          <a:bodyPr/>
          <a:lstStyle>
            <a:lvl1pPr>
              <a:lnSpc>
                <a:spcPct val="100000"/>
              </a:lnSpc>
              <a:defRPr sz="1400"/>
            </a:lvl1pPr>
            <a:lvl2pPr>
              <a:lnSpc>
                <a:spcPct val="100000"/>
              </a:lnSpc>
              <a:defRPr sz="1400"/>
            </a:lvl2pPr>
            <a:lvl3pPr>
              <a:lnSpc>
                <a:spcPct val="100000"/>
              </a:lnSpc>
              <a:defRPr sz="1400"/>
            </a:lvl3pPr>
            <a:lvl4pPr>
              <a:lnSpc>
                <a:spcPct val="100000"/>
              </a:lnSpc>
              <a:defRPr sz="1400"/>
            </a:lvl4pPr>
            <a:lvl5pPr>
              <a:defRPr sz="2000"/>
            </a:lvl5pPr>
          </a:lstStyle>
          <a:p>
            <a:pPr lvl="0"/>
            <a:r>
              <a:rPr lang="en-US" dirty="0"/>
              <a:t>Text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34" name="Picture c4r1 19">
            <a:extLst>
              <a:ext uri="{FF2B5EF4-FFF2-40B4-BE49-F238E27FC236}">
                <a16:creationId xmlns:a16="http://schemas.microsoft.com/office/drawing/2014/main" id="{50EBEAF5-80F2-5146-9025-8EDB92D9F088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8976585" y="1308419"/>
            <a:ext cx="2748744" cy="2007817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marL="228600" marR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>
                <a:solidFill>
                  <a:schemeClr val="tx1">
                    <a:lumMod val="50000"/>
                    <a:lumOff val="50000"/>
                  </a:schemeClr>
                </a:solidFill>
                <a:latin typeface="MAAX-MEDIUM" panose="02000506000000020003" pitchFamily="2" charset="77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3" name="Text c3r2 19">
            <a:extLst>
              <a:ext uri="{FF2B5EF4-FFF2-40B4-BE49-F238E27FC236}">
                <a16:creationId xmlns:a16="http://schemas.microsoft.com/office/drawing/2014/main" id="{C89C47D2-8DCB-9B48-925A-93012D9F410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82910" y="3566239"/>
            <a:ext cx="2684865" cy="2383711"/>
          </a:xfrm>
        </p:spPr>
        <p:txBody>
          <a:bodyPr/>
          <a:lstStyle>
            <a:lvl1pPr>
              <a:lnSpc>
                <a:spcPct val="100000"/>
              </a:lnSpc>
              <a:defRPr sz="1400"/>
            </a:lvl1pPr>
            <a:lvl2pPr>
              <a:lnSpc>
                <a:spcPct val="100000"/>
              </a:lnSpc>
              <a:defRPr sz="1400"/>
            </a:lvl2pPr>
            <a:lvl3pPr>
              <a:lnSpc>
                <a:spcPct val="100000"/>
              </a:lnSpc>
              <a:defRPr sz="1400"/>
            </a:lvl3pPr>
            <a:lvl4pPr>
              <a:lnSpc>
                <a:spcPct val="100000"/>
              </a:lnSpc>
              <a:defRPr sz="1400"/>
            </a:lvl4pPr>
            <a:lvl5pPr>
              <a:defRPr sz="2000"/>
            </a:lvl5pPr>
          </a:lstStyle>
          <a:p>
            <a:pPr lvl="0"/>
            <a:r>
              <a:rPr lang="en-US" dirty="0"/>
              <a:t>Text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31" name="Picture c3r1 19">
            <a:extLst>
              <a:ext uri="{FF2B5EF4-FFF2-40B4-BE49-F238E27FC236}">
                <a16:creationId xmlns:a16="http://schemas.microsoft.com/office/drawing/2014/main" id="{17B7FEF5-1ECF-554A-B88B-0C04ED4724E9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6163382" y="1303303"/>
            <a:ext cx="2748744" cy="2007817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marL="228600" marR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>
                <a:solidFill>
                  <a:schemeClr val="tx1">
                    <a:lumMod val="50000"/>
                    <a:lumOff val="50000"/>
                  </a:schemeClr>
                </a:solidFill>
                <a:latin typeface="MAAX-MEDIUM" panose="02000506000000020003" pitchFamily="2" charset="77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2" name="Text c2r2 19">
            <a:extLst>
              <a:ext uri="{FF2B5EF4-FFF2-40B4-BE49-F238E27FC236}">
                <a16:creationId xmlns:a16="http://schemas.microsoft.com/office/drawing/2014/main" id="{631F3247-FC30-B945-9C78-1676024D8EB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36556" y="3566239"/>
            <a:ext cx="2720195" cy="2383711"/>
          </a:xfrm>
        </p:spPr>
        <p:txBody>
          <a:bodyPr/>
          <a:lstStyle>
            <a:lvl1pPr>
              <a:lnSpc>
                <a:spcPct val="100000"/>
              </a:lnSpc>
              <a:defRPr sz="1400"/>
            </a:lvl1pPr>
            <a:lvl2pPr>
              <a:lnSpc>
                <a:spcPct val="100000"/>
              </a:lnSpc>
              <a:defRPr sz="1400"/>
            </a:lvl2pPr>
            <a:lvl3pPr>
              <a:lnSpc>
                <a:spcPct val="100000"/>
              </a:lnSpc>
              <a:defRPr sz="1400"/>
            </a:lvl3pPr>
            <a:lvl4pPr>
              <a:lnSpc>
                <a:spcPct val="100000"/>
              </a:lnSpc>
              <a:defRPr sz="1400"/>
            </a:lvl4pPr>
            <a:lvl5pPr>
              <a:defRPr sz="2000"/>
            </a:lvl5pPr>
          </a:lstStyle>
          <a:p>
            <a:pPr lvl="0"/>
            <a:r>
              <a:rPr lang="en-US" dirty="0"/>
              <a:t>Text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24" name="Picture c2r1 19">
            <a:extLst>
              <a:ext uri="{FF2B5EF4-FFF2-40B4-BE49-F238E27FC236}">
                <a16:creationId xmlns:a16="http://schemas.microsoft.com/office/drawing/2014/main" id="{EFC1B34A-2541-1D4E-9816-A5A91B604C05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3325356" y="1308419"/>
            <a:ext cx="2748744" cy="2007817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marL="228600" marR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>
                <a:solidFill>
                  <a:schemeClr val="tx1">
                    <a:lumMod val="50000"/>
                    <a:lumOff val="50000"/>
                  </a:schemeClr>
                </a:solidFill>
                <a:latin typeface="MAAX-MEDIUM" panose="02000506000000020003" pitchFamily="2" charset="77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0" name="Text c1r2 19">
            <a:extLst>
              <a:ext uri="{FF2B5EF4-FFF2-40B4-BE49-F238E27FC236}">
                <a16:creationId xmlns:a16="http://schemas.microsoft.com/office/drawing/2014/main" id="{47FCFDAC-9049-3B47-A6DA-D4BF3E2F2CD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79424" y="3566239"/>
            <a:ext cx="2734049" cy="2383711"/>
          </a:xfrm>
        </p:spPr>
        <p:txBody>
          <a:bodyPr/>
          <a:lstStyle>
            <a:lvl1pPr>
              <a:lnSpc>
                <a:spcPct val="100000"/>
              </a:lnSpc>
              <a:defRPr sz="1400"/>
            </a:lvl1pPr>
            <a:lvl2pPr>
              <a:lnSpc>
                <a:spcPct val="100000"/>
              </a:lnSpc>
              <a:defRPr sz="1400"/>
            </a:lvl2pPr>
            <a:lvl3pPr>
              <a:lnSpc>
                <a:spcPct val="100000"/>
              </a:lnSpc>
              <a:defRPr sz="1400"/>
            </a:lvl3pPr>
            <a:lvl4pPr>
              <a:lnSpc>
                <a:spcPct val="100000"/>
              </a:lnSpc>
              <a:defRPr sz="1400"/>
            </a:lvl4pPr>
            <a:lvl5pPr>
              <a:defRPr sz="2000"/>
            </a:lvl5pPr>
          </a:lstStyle>
          <a:p>
            <a:pPr lvl="0"/>
            <a:r>
              <a:rPr lang="en-US" dirty="0"/>
              <a:t>Text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23" name="Picture c1r1 19">
            <a:extLst>
              <a:ext uri="{FF2B5EF4-FFF2-40B4-BE49-F238E27FC236}">
                <a16:creationId xmlns:a16="http://schemas.microsoft.com/office/drawing/2014/main" id="{40AF94DA-A061-BB4C-A62C-2D1805C9959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71804" y="1308419"/>
            <a:ext cx="2748744" cy="2007817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marL="228600" marR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>
                <a:solidFill>
                  <a:schemeClr val="tx1">
                    <a:lumMod val="50000"/>
                    <a:lumOff val="50000"/>
                  </a:schemeClr>
                </a:solidFill>
                <a:latin typeface="MAAX-MEDIUM" panose="02000506000000020003" pitchFamily="2" charset="77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0" name="Headline 19">
            <a:extLst>
              <a:ext uri="{FF2B5EF4-FFF2-40B4-BE49-F238E27FC236}">
                <a16:creationId xmlns:a16="http://schemas.microsoft.com/office/drawing/2014/main" id="{7809A2B9-CED2-5D45-8051-3F72A360D52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79427" y="446841"/>
            <a:ext cx="9793286" cy="736165"/>
          </a:xfrm>
        </p:spPr>
        <p:txBody>
          <a:bodyPr>
            <a:noAutofit/>
          </a:bodyPr>
          <a:lstStyle>
            <a:lvl1pPr marL="0" indent="0">
              <a:buNone/>
              <a:defRPr b="1" i="0">
                <a:solidFill>
                  <a:srgbClr val="024731"/>
                </a:solidFill>
                <a:latin typeface="MAAX-BLACK" panose="02000506000000020003" pitchFamily="2" charset="77"/>
              </a:defRPr>
            </a:lvl1pPr>
          </a:lstStyle>
          <a:p>
            <a:pPr lvl="0"/>
            <a:r>
              <a:rPr lang="en-US" dirty="0"/>
              <a:t>Headline goes here</a:t>
            </a:r>
          </a:p>
        </p:txBody>
      </p:sp>
      <p:sp>
        <p:nvSpPr>
          <p:cNvPr id="15" name="Confidential Footer Msg Placeholder">
            <a:extLst>
              <a:ext uri="{FF2B5EF4-FFF2-40B4-BE49-F238E27FC236}">
                <a16:creationId xmlns:a16="http://schemas.microsoft.com/office/drawing/2014/main" id="{87DAD9CC-34B4-A04C-87B1-7869617B196C}"/>
              </a:ext>
            </a:extLst>
          </p:cNvPr>
          <p:cNvSpPr txBox="1">
            <a:spLocks/>
          </p:cNvSpPr>
          <p:nvPr userDrawn="1"/>
        </p:nvSpPr>
        <p:spPr>
          <a:xfrm>
            <a:off x="7586525" y="6200775"/>
            <a:ext cx="2686188" cy="4205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b="1" i="0" kern="1200">
                <a:solidFill>
                  <a:schemeClr val="tx1"/>
                </a:solidFill>
                <a:latin typeface="Maax Regular" panose="02000506000000020003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0" i="0" dirty="0">
                <a:solidFill>
                  <a:schemeClr val="bg1">
                    <a:lumMod val="65000"/>
                  </a:schemeClr>
                </a:solidFill>
                <a:latin typeface="MAAX-MEDIUM" panose="02000506000000020003" pitchFamily="2" charset="77"/>
              </a:rPr>
              <a:t>CONFIDENTIAL AND PROPRIETARY INFORMATION OF WM</a:t>
            </a:r>
          </a:p>
        </p:txBody>
      </p:sp>
    </p:spTree>
    <p:extLst>
      <p:ext uri="{BB962C8B-B14F-4D97-AF65-F5344CB8AC3E}">
        <p14:creationId xmlns:p14="http://schemas.microsoft.com/office/powerpoint/2010/main" val="15395281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, G2-|-Img">
    <p:bg>
      <p:bgPr>
        <a:solidFill>
          <a:srgbClr val="0247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WM Logo Flag 3" descr="A picture containing clipart&#10;&#10;Description automatically generated">
            <a:extLst>
              <a:ext uri="{FF2B5EF4-FFF2-40B4-BE49-F238E27FC236}">
                <a16:creationId xmlns:a16="http://schemas.microsoft.com/office/drawing/2014/main" id="{3D11F7C7-C970-6C41-8106-A6BFEE0CF08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425" y="475303"/>
            <a:ext cx="999036" cy="407565"/>
          </a:xfrm>
          <a:prstGeom prst="rect">
            <a:avLst/>
          </a:prstGeom>
        </p:spPr>
      </p:pic>
      <p:sp>
        <p:nvSpPr>
          <p:cNvPr id="11" name="Img 3">
            <a:extLst>
              <a:ext uri="{FF2B5EF4-FFF2-40B4-BE49-F238E27FC236}">
                <a16:creationId xmlns:a16="http://schemas.microsoft.com/office/drawing/2014/main" id="{E1E361F2-234F-C54B-B486-B35C5C43148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1" y="0"/>
            <a:ext cx="6096000" cy="6858000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marL="228600" marR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>
                <a:solidFill>
                  <a:schemeClr val="tx1">
                    <a:lumMod val="50000"/>
                    <a:lumOff val="50000"/>
                  </a:schemeClr>
                </a:solidFill>
                <a:latin typeface="MAAX-MEDIUM" panose="02000506000000020003" pitchFamily="2" charset="77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0" name="Subtitle 3">
            <a:extLst>
              <a:ext uri="{FF2B5EF4-FFF2-40B4-BE49-F238E27FC236}">
                <a16:creationId xmlns:a16="http://schemas.microsoft.com/office/drawing/2014/main" id="{6C1503EC-1267-4CF1-8642-66873C3DCA6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9425" y="3536951"/>
            <a:ext cx="4994275" cy="2413000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  <a:latin typeface="Maax Medium" panose="02000000000000000000" pitchFamily="50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Subtitle (if needed)</a:t>
            </a:r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33F308D9-92AE-D240-B80E-3AFA4FA618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1408385"/>
            <a:ext cx="5616575" cy="2128565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6500" b="1" i="0">
                <a:solidFill>
                  <a:schemeClr val="accent6"/>
                </a:solidFill>
                <a:latin typeface="MAAX-BLACK" panose="02000506000000020003" pitchFamily="2" charset="77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Footer Date/Presentation Placeholder">
            <a:extLst>
              <a:ext uri="{FF2B5EF4-FFF2-40B4-BE49-F238E27FC236}">
                <a16:creationId xmlns:a16="http://schemas.microsoft.com/office/drawing/2014/main" id="{1F592FCF-6B6E-044D-A62B-7F14ED4C59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11212" y="6397770"/>
            <a:ext cx="38449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  <a:latin typeface="Maax Medium" panose="02000000000000000000" pitchFamily="50" charset="0"/>
              </a:defRPr>
            </a:lvl1pPr>
          </a:lstStyle>
          <a:p>
            <a:endParaRPr lang="en-US" dirty="0"/>
          </a:p>
        </p:txBody>
      </p:sp>
      <p:sp>
        <p:nvSpPr>
          <p:cNvPr id="8" name="Footer Department Placeholder">
            <a:extLst>
              <a:ext uri="{FF2B5EF4-FFF2-40B4-BE49-F238E27FC236}">
                <a16:creationId xmlns:a16="http://schemas.microsoft.com/office/drawing/2014/main" id="{DD81E5B0-3C05-C04D-8DD7-20045C3087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1213" y="6200775"/>
            <a:ext cx="3844924" cy="431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  <a:latin typeface="Maax Medium" panose="02000000000000000000" pitchFamily="50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30671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Img---Txt, 4C 2R 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c1r2 19">
            <a:extLst>
              <a:ext uri="{FF2B5EF4-FFF2-40B4-BE49-F238E27FC236}">
                <a16:creationId xmlns:a16="http://schemas.microsoft.com/office/drawing/2014/main" id="{47FCFDAC-9049-3B47-A6DA-D4BF3E2F2CD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79424" y="5047158"/>
            <a:ext cx="2738171" cy="902792"/>
          </a:xfrm>
        </p:spPr>
        <p:txBody>
          <a:bodyPr/>
          <a:lstStyle>
            <a:lvl1pPr>
              <a:lnSpc>
                <a:spcPct val="100000"/>
              </a:lnSpc>
              <a:defRPr sz="1400"/>
            </a:lvl1pPr>
            <a:lvl2pPr>
              <a:lnSpc>
                <a:spcPct val="100000"/>
              </a:lnSpc>
              <a:defRPr sz="1400"/>
            </a:lvl2pPr>
            <a:lvl3pPr>
              <a:lnSpc>
                <a:spcPct val="100000"/>
              </a:lnSpc>
              <a:defRPr sz="1400"/>
            </a:lvl3pPr>
            <a:lvl4pPr>
              <a:lnSpc>
                <a:spcPct val="100000"/>
              </a:lnSpc>
              <a:defRPr sz="1400"/>
            </a:lvl4pPr>
            <a:lvl5pPr>
              <a:defRPr sz="2000"/>
            </a:lvl5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23" name="Picture c1r1 19">
            <a:extLst>
              <a:ext uri="{FF2B5EF4-FFF2-40B4-BE49-F238E27FC236}">
                <a16:creationId xmlns:a16="http://schemas.microsoft.com/office/drawing/2014/main" id="{40AF94DA-A061-BB4C-A62C-2D1805C9959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71804" y="1308419"/>
            <a:ext cx="2748744" cy="3487914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marL="228600" marR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>
                <a:solidFill>
                  <a:schemeClr val="tx1">
                    <a:lumMod val="50000"/>
                    <a:lumOff val="50000"/>
                  </a:schemeClr>
                </a:solidFill>
                <a:latin typeface="MAAX-MEDIUM" panose="02000506000000020003" pitchFamily="2" charset="77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6" name="Slide Number 19">
            <a:extLst>
              <a:ext uri="{FF2B5EF4-FFF2-40B4-BE49-F238E27FC236}">
                <a16:creationId xmlns:a16="http://schemas.microsoft.com/office/drawing/2014/main" id="{806CF438-BFE7-C140-B655-13DDCF661A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013" y="6222206"/>
            <a:ext cx="467472" cy="409144"/>
          </a:xfrm>
          <a:prstGeom prst="rect">
            <a:avLst/>
          </a:prstGeom>
        </p:spPr>
        <p:txBody>
          <a:bodyPr anchor="ctr"/>
          <a:lstStyle>
            <a:lvl1pPr algn="ctr">
              <a:defRPr sz="900" b="0" i="0">
                <a:solidFill>
                  <a:schemeClr val="tx1"/>
                </a:solidFill>
                <a:latin typeface="MAAX-MEDIUM" panose="02000506000000020003" pitchFamily="2" charset="77"/>
              </a:defRPr>
            </a:lvl1pPr>
          </a:lstStyle>
          <a:p>
            <a:fld id="{B4784E56-AFC6-A640-BFDB-BD1DFA4D1A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 c4r2 19">
            <a:extLst>
              <a:ext uri="{FF2B5EF4-FFF2-40B4-BE49-F238E27FC236}">
                <a16:creationId xmlns:a16="http://schemas.microsoft.com/office/drawing/2014/main" id="{249CD89F-2B56-C742-B0D9-9E0B785259C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993934" y="5047158"/>
            <a:ext cx="2718642" cy="902792"/>
          </a:xfrm>
        </p:spPr>
        <p:txBody>
          <a:bodyPr/>
          <a:lstStyle>
            <a:lvl1pPr>
              <a:lnSpc>
                <a:spcPct val="100000"/>
              </a:lnSpc>
              <a:defRPr sz="1400"/>
            </a:lvl1pPr>
            <a:lvl2pPr>
              <a:lnSpc>
                <a:spcPct val="100000"/>
              </a:lnSpc>
              <a:defRPr sz="1400"/>
            </a:lvl2pPr>
            <a:lvl3pPr>
              <a:lnSpc>
                <a:spcPct val="100000"/>
              </a:lnSpc>
              <a:defRPr sz="1400"/>
            </a:lvl3pPr>
            <a:lvl4pPr>
              <a:lnSpc>
                <a:spcPct val="100000"/>
              </a:lnSpc>
              <a:defRPr sz="1400"/>
            </a:lvl4pPr>
            <a:lvl5pPr>
              <a:defRPr sz="2000"/>
            </a:lvl5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34" name="Picture c4r1 19">
            <a:extLst>
              <a:ext uri="{FF2B5EF4-FFF2-40B4-BE49-F238E27FC236}">
                <a16:creationId xmlns:a16="http://schemas.microsoft.com/office/drawing/2014/main" id="{50EBEAF5-80F2-5146-9025-8EDB92D9F088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9003148" y="1308419"/>
            <a:ext cx="2748744" cy="3487914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marL="228600" marR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>
                <a:solidFill>
                  <a:schemeClr val="tx1">
                    <a:lumMod val="50000"/>
                    <a:lumOff val="50000"/>
                  </a:schemeClr>
                </a:solidFill>
                <a:latin typeface="MAAX-MEDIUM" panose="02000506000000020003" pitchFamily="2" charset="77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3" name="Text c3r2 19">
            <a:extLst>
              <a:ext uri="{FF2B5EF4-FFF2-40B4-BE49-F238E27FC236}">
                <a16:creationId xmlns:a16="http://schemas.microsoft.com/office/drawing/2014/main" id="{C89C47D2-8DCB-9B48-925A-93012D9F410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68580" y="5047158"/>
            <a:ext cx="2729216" cy="902792"/>
          </a:xfrm>
        </p:spPr>
        <p:txBody>
          <a:bodyPr/>
          <a:lstStyle>
            <a:lvl1pPr>
              <a:lnSpc>
                <a:spcPct val="100000"/>
              </a:lnSpc>
              <a:defRPr sz="1400"/>
            </a:lvl1pPr>
            <a:lvl2pPr marL="457200" indent="0">
              <a:lnSpc>
                <a:spcPct val="100000"/>
              </a:lnSpc>
              <a:buNone/>
              <a:defRPr sz="1400"/>
            </a:lvl2pPr>
            <a:lvl3pPr>
              <a:lnSpc>
                <a:spcPct val="100000"/>
              </a:lnSpc>
              <a:defRPr sz="1400"/>
            </a:lvl3pPr>
            <a:lvl4pPr>
              <a:lnSpc>
                <a:spcPct val="100000"/>
              </a:lnSpc>
              <a:defRPr sz="1400"/>
            </a:lvl4pPr>
            <a:lvl5pPr>
              <a:defRPr sz="2000"/>
            </a:lvl5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31" name="Picture c3r1 19">
            <a:extLst>
              <a:ext uri="{FF2B5EF4-FFF2-40B4-BE49-F238E27FC236}">
                <a16:creationId xmlns:a16="http://schemas.microsoft.com/office/drawing/2014/main" id="{17B7FEF5-1ECF-554A-B88B-0C04ED4724E9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6163382" y="1303303"/>
            <a:ext cx="2748744" cy="3487914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marL="228600" marR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>
                <a:solidFill>
                  <a:schemeClr val="tx1">
                    <a:lumMod val="50000"/>
                    <a:lumOff val="50000"/>
                  </a:schemeClr>
                </a:solidFill>
                <a:latin typeface="MAAX-MEDIUM" panose="02000506000000020003" pitchFamily="2" charset="77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2" name="Text c2r2 19">
            <a:extLst>
              <a:ext uri="{FF2B5EF4-FFF2-40B4-BE49-F238E27FC236}">
                <a16:creationId xmlns:a16="http://schemas.microsoft.com/office/drawing/2014/main" id="{631F3247-FC30-B945-9C78-1676024D8EB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13733" y="5047158"/>
            <a:ext cx="2758709" cy="902792"/>
          </a:xfrm>
        </p:spPr>
        <p:txBody>
          <a:bodyPr/>
          <a:lstStyle>
            <a:lvl1pPr>
              <a:lnSpc>
                <a:spcPct val="100000"/>
              </a:lnSpc>
              <a:defRPr sz="1400"/>
            </a:lvl1pPr>
            <a:lvl2pPr>
              <a:lnSpc>
                <a:spcPct val="100000"/>
              </a:lnSpc>
              <a:defRPr sz="1400"/>
            </a:lvl2pPr>
            <a:lvl3pPr>
              <a:lnSpc>
                <a:spcPct val="100000"/>
              </a:lnSpc>
              <a:defRPr sz="1400"/>
            </a:lvl3pPr>
            <a:lvl4pPr>
              <a:lnSpc>
                <a:spcPct val="100000"/>
              </a:lnSpc>
              <a:defRPr sz="1400"/>
            </a:lvl4pPr>
            <a:lvl5pPr>
              <a:defRPr sz="2000"/>
            </a:lvl5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24" name="Picture c2r1 19">
            <a:extLst>
              <a:ext uri="{FF2B5EF4-FFF2-40B4-BE49-F238E27FC236}">
                <a16:creationId xmlns:a16="http://schemas.microsoft.com/office/drawing/2014/main" id="{EFC1B34A-2541-1D4E-9816-A5A91B604C05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3325356" y="1308419"/>
            <a:ext cx="2748744" cy="3487914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marL="228600" marR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>
                <a:solidFill>
                  <a:schemeClr val="tx1">
                    <a:lumMod val="50000"/>
                    <a:lumOff val="50000"/>
                  </a:schemeClr>
                </a:solidFill>
                <a:latin typeface="MAAX-MEDIUM" panose="02000506000000020003" pitchFamily="2" charset="77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0" name="Headline 19">
            <a:extLst>
              <a:ext uri="{FF2B5EF4-FFF2-40B4-BE49-F238E27FC236}">
                <a16:creationId xmlns:a16="http://schemas.microsoft.com/office/drawing/2014/main" id="{7809A2B9-CED2-5D45-8051-3F72A360D52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79427" y="474683"/>
            <a:ext cx="9793286" cy="736165"/>
          </a:xfrm>
        </p:spPr>
        <p:txBody>
          <a:bodyPr>
            <a:noAutofit/>
          </a:bodyPr>
          <a:lstStyle>
            <a:lvl1pPr marL="0" indent="0">
              <a:buNone/>
              <a:defRPr b="1" i="0">
                <a:solidFill>
                  <a:srgbClr val="024731"/>
                </a:solidFill>
                <a:latin typeface="MAAX-BLACK" panose="02000506000000020003" pitchFamily="2" charset="77"/>
              </a:defRPr>
            </a:lvl1pPr>
          </a:lstStyle>
          <a:p>
            <a:pPr lvl="0"/>
            <a:r>
              <a:rPr lang="en-US" dirty="0"/>
              <a:t>Headline goes here</a:t>
            </a:r>
          </a:p>
        </p:txBody>
      </p:sp>
      <p:cxnSp>
        <p:nvCxnSpPr>
          <p:cNvPr id="27" name="--- c1 19">
            <a:extLst>
              <a:ext uri="{FF2B5EF4-FFF2-40B4-BE49-F238E27FC236}">
                <a16:creationId xmlns:a16="http://schemas.microsoft.com/office/drawing/2014/main" id="{A7097950-5850-DA4C-A624-97DFD837CCDA}"/>
              </a:ext>
            </a:extLst>
          </p:cNvPr>
          <p:cNvCxnSpPr>
            <a:cxnSpLocks/>
          </p:cNvCxnSpPr>
          <p:nvPr userDrawn="1"/>
        </p:nvCxnSpPr>
        <p:spPr>
          <a:xfrm>
            <a:off x="427563" y="4954702"/>
            <a:ext cx="2790032" cy="0"/>
          </a:xfrm>
          <a:prstGeom prst="line">
            <a:avLst/>
          </a:prstGeom>
          <a:ln w="22225">
            <a:solidFill>
              <a:srgbClr val="00693C"/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33" name="--- c1 19">
            <a:extLst>
              <a:ext uri="{FF2B5EF4-FFF2-40B4-BE49-F238E27FC236}">
                <a16:creationId xmlns:a16="http://schemas.microsoft.com/office/drawing/2014/main" id="{4B1BF97E-8175-D242-B448-53F486D5527D}"/>
              </a:ext>
            </a:extLst>
          </p:cNvPr>
          <p:cNvCxnSpPr>
            <a:cxnSpLocks/>
          </p:cNvCxnSpPr>
          <p:nvPr userDrawn="1"/>
        </p:nvCxnSpPr>
        <p:spPr>
          <a:xfrm>
            <a:off x="3305233" y="4954702"/>
            <a:ext cx="2790767" cy="0"/>
          </a:xfrm>
          <a:prstGeom prst="line">
            <a:avLst/>
          </a:prstGeom>
          <a:ln w="22225">
            <a:solidFill>
              <a:srgbClr val="00693C"/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37" name="--- c1 19">
            <a:extLst>
              <a:ext uri="{FF2B5EF4-FFF2-40B4-BE49-F238E27FC236}">
                <a16:creationId xmlns:a16="http://schemas.microsoft.com/office/drawing/2014/main" id="{B7D19228-9C04-ED43-8C66-3145F2797115}"/>
              </a:ext>
            </a:extLst>
          </p:cNvPr>
          <p:cNvCxnSpPr>
            <a:cxnSpLocks/>
          </p:cNvCxnSpPr>
          <p:nvPr userDrawn="1"/>
        </p:nvCxnSpPr>
        <p:spPr>
          <a:xfrm>
            <a:off x="6152502" y="4954702"/>
            <a:ext cx="2759624" cy="0"/>
          </a:xfrm>
          <a:prstGeom prst="line">
            <a:avLst/>
          </a:prstGeom>
          <a:ln w="22225">
            <a:solidFill>
              <a:srgbClr val="00693C"/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38" name="--- c1 19">
            <a:extLst>
              <a:ext uri="{FF2B5EF4-FFF2-40B4-BE49-F238E27FC236}">
                <a16:creationId xmlns:a16="http://schemas.microsoft.com/office/drawing/2014/main" id="{F3A08809-247B-4D47-945C-F26DC28AA424}"/>
              </a:ext>
            </a:extLst>
          </p:cNvPr>
          <p:cNvCxnSpPr>
            <a:cxnSpLocks/>
          </p:cNvCxnSpPr>
          <p:nvPr userDrawn="1"/>
        </p:nvCxnSpPr>
        <p:spPr>
          <a:xfrm>
            <a:off x="8986318" y="4954702"/>
            <a:ext cx="2759624" cy="0"/>
          </a:xfrm>
          <a:prstGeom prst="line">
            <a:avLst/>
          </a:prstGeom>
          <a:ln w="22225">
            <a:solidFill>
              <a:srgbClr val="00693C"/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39" name="Confidential Footer Msg Placeholder">
            <a:extLst>
              <a:ext uri="{FF2B5EF4-FFF2-40B4-BE49-F238E27FC236}">
                <a16:creationId xmlns:a16="http://schemas.microsoft.com/office/drawing/2014/main" id="{303FBFDE-77C6-2840-8F7C-32D4695D12A3}"/>
              </a:ext>
            </a:extLst>
          </p:cNvPr>
          <p:cNvSpPr txBox="1">
            <a:spLocks/>
          </p:cNvSpPr>
          <p:nvPr userDrawn="1"/>
        </p:nvSpPr>
        <p:spPr>
          <a:xfrm>
            <a:off x="7586525" y="6200775"/>
            <a:ext cx="2686188" cy="4205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b="1" i="0" kern="1200">
                <a:solidFill>
                  <a:schemeClr val="tx1"/>
                </a:solidFill>
                <a:latin typeface="Maax Regular" panose="02000506000000020003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0" i="0" dirty="0">
                <a:solidFill>
                  <a:schemeClr val="bg1">
                    <a:lumMod val="65000"/>
                  </a:schemeClr>
                </a:solidFill>
                <a:latin typeface="MAAX-MEDIUM" panose="02000506000000020003" pitchFamily="2" charset="77"/>
              </a:rPr>
              <a:t>CONFIDENTIAL AND PROPRIETARY INFORMATION OF WM</a:t>
            </a:r>
          </a:p>
        </p:txBody>
      </p:sp>
    </p:spTree>
    <p:extLst>
      <p:ext uri="{BB962C8B-B14F-4D97-AF65-F5344CB8AC3E}">
        <p14:creationId xmlns:p14="http://schemas.microsoft.com/office/powerpoint/2010/main" val="29564193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ext, 2C 3R 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20">
            <a:extLst>
              <a:ext uri="{FF2B5EF4-FFF2-40B4-BE49-F238E27FC236}">
                <a16:creationId xmlns:a16="http://schemas.microsoft.com/office/drawing/2014/main" id="{806CF438-BFE7-C140-B655-13DDCF661A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6743" y="6223431"/>
            <a:ext cx="467472" cy="409144"/>
          </a:xfrm>
          <a:prstGeom prst="rect">
            <a:avLst/>
          </a:prstGeom>
        </p:spPr>
        <p:txBody>
          <a:bodyPr anchor="ctr"/>
          <a:lstStyle>
            <a:lvl1pPr algn="ctr">
              <a:defRPr sz="900" b="0" i="0">
                <a:solidFill>
                  <a:schemeClr val="tx1"/>
                </a:solidFill>
                <a:latin typeface="MAAX-MEDIUM" panose="02000506000000020003" pitchFamily="2" charset="77"/>
              </a:defRPr>
            </a:lvl1pPr>
          </a:lstStyle>
          <a:p>
            <a:fld id="{B4784E56-AFC6-A640-BFDB-BD1DFA4D1A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8" name="Text c2r3 20">
            <a:extLst>
              <a:ext uri="{FF2B5EF4-FFF2-40B4-BE49-F238E27FC236}">
                <a16:creationId xmlns:a16="http://schemas.microsoft.com/office/drawing/2014/main" id="{988AD8CA-36D2-004C-B43E-6661BB471E6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190703" y="4784734"/>
            <a:ext cx="5511856" cy="1165216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400" b="0" i="0">
                <a:latin typeface="Maax Regular" panose="02000506000000020003" pitchFamily="2" charset="77"/>
              </a:defRPr>
            </a:lvl1pPr>
            <a:lvl2pPr>
              <a:buNone/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2000"/>
            </a:lvl5pPr>
          </a:lstStyle>
          <a:p>
            <a:pPr lvl="0"/>
            <a:r>
              <a:rPr lang="en-US" dirty="0"/>
              <a:t>Body here.</a:t>
            </a:r>
          </a:p>
        </p:txBody>
      </p:sp>
      <p:cxnSp>
        <p:nvCxnSpPr>
          <p:cNvPr id="31" name="--- c2 20">
            <a:extLst>
              <a:ext uri="{FF2B5EF4-FFF2-40B4-BE49-F238E27FC236}">
                <a16:creationId xmlns:a16="http://schemas.microsoft.com/office/drawing/2014/main" id="{D5776897-F88D-9C42-AC52-83726CBF4DB4}"/>
              </a:ext>
            </a:extLst>
          </p:cNvPr>
          <p:cNvCxnSpPr>
            <a:cxnSpLocks/>
          </p:cNvCxnSpPr>
          <p:nvPr/>
        </p:nvCxnSpPr>
        <p:spPr>
          <a:xfrm>
            <a:off x="6167438" y="4606824"/>
            <a:ext cx="5596002" cy="0"/>
          </a:xfrm>
          <a:prstGeom prst="line">
            <a:avLst/>
          </a:prstGeom>
          <a:ln w="22225">
            <a:solidFill>
              <a:srgbClr val="00693C"/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35" name="Text c2r2 20">
            <a:extLst>
              <a:ext uri="{FF2B5EF4-FFF2-40B4-BE49-F238E27FC236}">
                <a16:creationId xmlns:a16="http://schemas.microsoft.com/office/drawing/2014/main" id="{E64685CC-E8A3-8F4D-AF97-24D5042AC73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190703" y="4044456"/>
            <a:ext cx="5511856" cy="55825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0" i="0">
                <a:solidFill>
                  <a:schemeClr val="tx1"/>
                </a:solidFill>
                <a:latin typeface="MAAX-MEDIUM" panose="02000506000000020003" pitchFamily="2" charset="77"/>
              </a:defRPr>
            </a:lvl1pPr>
            <a:lvl2pPr>
              <a:buNone/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2000"/>
            </a:lvl5pPr>
          </a:lstStyle>
          <a:p>
            <a:r>
              <a:rPr lang="en-US" sz="3200" b="0" i="0" dirty="0">
                <a:solidFill>
                  <a:schemeClr val="accent4"/>
                </a:solidFill>
                <a:latin typeface="MAAX-MEDIUM" panose="02000506000000020003" pitchFamily="2" charset="77"/>
              </a:rPr>
              <a:t>Title or subhead goes here</a:t>
            </a:r>
            <a:endParaRPr lang="en-US" sz="3200" b="0" i="0" dirty="0">
              <a:solidFill>
                <a:schemeClr val="accent4"/>
              </a:solidFill>
              <a:latin typeface="Maax Regular" panose="02000506000000020003" pitchFamily="2" charset="77"/>
            </a:endParaRPr>
          </a:p>
        </p:txBody>
      </p:sp>
      <p:sp>
        <p:nvSpPr>
          <p:cNvPr id="27" name="Text c2r1 20">
            <a:extLst>
              <a:ext uri="{FF2B5EF4-FFF2-40B4-BE49-F238E27FC236}">
                <a16:creationId xmlns:a16="http://schemas.microsoft.com/office/drawing/2014/main" id="{8912FB7A-E91B-4577-BE1C-C4BFE71CC00A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6167438" y="1520015"/>
            <a:ext cx="5539388" cy="2346530"/>
          </a:xfrm>
        </p:spPr>
        <p:txBody>
          <a:bodyPr/>
          <a:lstStyle>
            <a:lvl1pPr>
              <a:defRPr sz="2800"/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c1r3 20">
            <a:extLst>
              <a:ext uri="{FF2B5EF4-FFF2-40B4-BE49-F238E27FC236}">
                <a16:creationId xmlns:a16="http://schemas.microsoft.com/office/drawing/2014/main" id="{0A8F2471-7113-A843-8F9C-3E2231012C0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89442" y="4784734"/>
            <a:ext cx="5580063" cy="1165216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400" b="0" i="0">
                <a:latin typeface="Maax Regular" panose="02000506000000020003" pitchFamily="2" charset="77"/>
              </a:defRPr>
            </a:lvl1pPr>
            <a:lvl2pPr>
              <a:buNone/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2000"/>
            </a:lvl5pPr>
          </a:lstStyle>
          <a:p>
            <a:pPr lvl="0"/>
            <a:r>
              <a:rPr lang="en-US" dirty="0"/>
              <a:t>Body here.</a:t>
            </a:r>
          </a:p>
        </p:txBody>
      </p:sp>
      <p:cxnSp>
        <p:nvCxnSpPr>
          <p:cNvPr id="26" name="--- c1 20">
            <a:extLst>
              <a:ext uri="{FF2B5EF4-FFF2-40B4-BE49-F238E27FC236}">
                <a16:creationId xmlns:a16="http://schemas.microsoft.com/office/drawing/2014/main" id="{861FEFE2-98FA-0249-A2D9-C77C282C1C13}"/>
              </a:ext>
            </a:extLst>
          </p:cNvPr>
          <p:cNvCxnSpPr>
            <a:cxnSpLocks/>
          </p:cNvCxnSpPr>
          <p:nvPr/>
        </p:nvCxnSpPr>
        <p:spPr>
          <a:xfrm>
            <a:off x="460479" y="4606824"/>
            <a:ext cx="5596002" cy="0"/>
          </a:xfrm>
          <a:prstGeom prst="line">
            <a:avLst/>
          </a:prstGeom>
          <a:ln w="22225">
            <a:solidFill>
              <a:srgbClr val="00693C"/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42" name="Text c1r2 20">
            <a:extLst>
              <a:ext uri="{FF2B5EF4-FFF2-40B4-BE49-F238E27FC236}">
                <a16:creationId xmlns:a16="http://schemas.microsoft.com/office/drawing/2014/main" id="{6B4AEE13-361E-7540-AC07-A599B1B4869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90295" y="4044456"/>
            <a:ext cx="5511856" cy="558254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0" i="0">
                <a:solidFill>
                  <a:schemeClr val="tx1"/>
                </a:solidFill>
                <a:latin typeface="MAAX-MEDIUM" panose="02000506000000020003" pitchFamily="2" charset="77"/>
              </a:defRPr>
            </a:lvl1pPr>
            <a:lvl2pPr>
              <a:buNone/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2000"/>
            </a:lvl5pPr>
          </a:lstStyle>
          <a:p>
            <a:r>
              <a:rPr lang="en-US" sz="3200" b="0" i="0" dirty="0">
                <a:solidFill>
                  <a:schemeClr val="accent4"/>
                </a:solidFill>
                <a:latin typeface="MAAX-MEDIUM" panose="02000506000000020003" pitchFamily="2" charset="77"/>
              </a:rPr>
              <a:t>Title or subhead goes here</a:t>
            </a:r>
            <a:endParaRPr lang="en-US" sz="3200" b="0" i="0" dirty="0">
              <a:solidFill>
                <a:schemeClr val="accent4"/>
              </a:solidFill>
              <a:latin typeface="Maax Regular" panose="02000506000000020003" pitchFamily="2" charset="77"/>
            </a:endParaRPr>
          </a:p>
        </p:txBody>
      </p:sp>
      <p:sp>
        <p:nvSpPr>
          <p:cNvPr id="10" name="Text c1r1 20">
            <a:extLst>
              <a:ext uri="{FF2B5EF4-FFF2-40B4-BE49-F238E27FC236}">
                <a16:creationId xmlns:a16="http://schemas.microsoft.com/office/drawing/2014/main" id="{217B015B-9C8C-4097-B1AF-C6CC02A3395E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79427" y="1520015"/>
            <a:ext cx="5590078" cy="2346530"/>
          </a:xfrm>
        </p:spPr>
        <p:txBody>
          <a:bodyPr/>
          <a:lstStyle>
            <a:lvl1pPr>
              <a:defRPr sz="2800"/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Headline 20">
            <a:extLst>
              <a:ext uri="{FF2B5EF4-FFF2-40B4-BE49-F238E27FC236}">
                <a16:creationId xmlns:a16="http://schemas.microsoft.com/office/drawing/2014/main" id="{5F60D2B4-1DC7-904B-A6E1-51654F4530E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79427" y="510369"/>
            <a:ext cx="9793286" cy="736165"/>
          </a:xfrm>
        </p:spPr>
        <p:txBody>
          <a:bodyPr>
            <a:noAutofit/>
          </a:bodyPr>
          <a:lstStyle>
            <a:lvl1pPr marL="0" indent="0">
              <a:buNone/>
              <a:defRPr b="1" i="0">
                <a:solidFill>
                  <a:srgbClr val="024731"/>
                </a:solidFill>
                <a:latin typeface="MAAX-BLACK" panose="02000506000000020003" pitchFamily="2" charset="77"/>
              </a:defRPr>
            </a:lvl1pPr>
          </a:lstStyle>
          <a:p>
            <a:pPr lvl="0"/>
            <a:r>
              <a:rPr lang="en-US" dirty="0"/>
              <a:t>Headline goes here</a:t>
            </a:r>
          </a:p>
        </p:txBody>
      </p:sp>
      <p:sp>
        <p:nvSpPr>
          <p:cNvPr id="15" name="Confidential Footer Msg Placeholder">
            <a:extLst>
              <a:ext uri="{FF2B5EF4-FFF2-40B4-BE49-F238E27FC236}">
                <a16:creationId xmlns:a16="http://schemas.microsoft.com/office/drawing/2014/main" id="{65BB4DBF-472C-5044-8BDD-8160BBC88F45}"/>
              </a:ext>
            </a:extLst>
          </p:cNvPr>
          <p:cNvSpPr txBox="1">
            <a:spLocks/>
          </p:cNvSpPr>
          <p:nvPr userDrawn="1"/>
        </p:nvSpPr>
        <p:spPr>
          <a:xfrm>
            <a:off x="7586525" y="6200775"/>
            <a:ext cx="2686188" cy="4205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b="1" i="0" kern="1200">
                <a:solidFill>
                  <a:schemeClr val="tx1"/>
                </a:solidFill>
                <a:latin typeface="Maax Regular" panose="02000506000000020003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0" i="0" dirty="0">
                <a:solidFill>
                  <a:schemeClr val="bg1">
                    <a:lumMod val="65000"/>
                  </a:schemeClr>
                </a:solidFill>
                <a:latin typeface="MAAX-MEDIUM" panose="02000506000000020003" pitchFamily="2" charset="77"/>
              </a:rPr>
              <a:t>CONFIDENTIAL AND PROPRIETARY INFORMATION OF WM</a:t>
            </a:r>
          </a:p>
        </p:txBody>
      </p:sp>
    </p:spTree>
    <p:extLst>
      <p:ext uri="{BB962C8B-B14F-4D97-AF65-F5344CB8AC3E}">
        <p14:creationId xmlns:p14="http://schemas.microsoft.com/office/powerpoint/2010/main" val="27747312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Img/Text, 2C 3R 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21">
            <a:extLst>
              <a:ext uri="{FF2B5EF4-FFF2-40B4-BE49-F238E27FC236}">
                <a16:creationId xmlns:a16="http://schemas.microsoft.com/office/drawing/2014/main" id="{806CF438-BFE7-C140-B655-13DDCF661A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013" y="6222206"/>
            <a:ext cx="467472" cy="409144"/>
          </a:xfrm>
          <a:prstGeom prst="rect">
            <a:avLst/>
          </a:prstGeom>
        </p:spPr>
        <p:txBody>
          <a:bodyPr anchor="ctr"/>
          <a:lstStyle>
            <a:lvl1pPr algn="ctr">
              <a:defRPr sz="900" b="0" i="0">
                <a:solidFill>
                  <a:schemeClr val="tx1"/>
                </a:solidFill>
                <a:latin typeface="MAAX-MEDIUM" panose="02000506000000020003" pitchFamily="2" charset="77"/>
              </a:defRPr>
            </a:lvl1pPr>
          </a:lstStyle>
          <a:p>
            <a:fld id="{B4784E56-AFC6-A640-BFDB-BD1DFA4D1A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8" name="Text c2r3 21">
            <a:extLst>
              <a:ext uri="{FF2B5EF4-FFF2-40B4-BE49-F238E27FC236}">
                <a16:creationId xmlns:a16="http://schemas.microsoft.com/office/drawing/2014/main" id="{988AD8CA-36D2-004C-B43E-6661BB471E6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190703" y="4784734"/>
            <a:ext cx="5511856" cy="1165216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400" b="0" i="0">
                <a:latin typeface="Maax Regular" panose="02000506000000020003" pitchFamily="2" charset="77"/>
              </a:defRPr>
            </a:lvl1pPr>
            <a:lvl2pPr>
              <a:buNone/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2000"/>
            </a:lvl5pPr>
          </a:lstStyle>
          <a:p>
            <a:pPr lvl="0"/>
            <a:r>
              <a:rPr lang="en-US" dirty="0"/>
              <a:t>Body here.</a:t>
            </a:r>
          </a:p>
        </p:txBody>
      </p:sp>
      <p:sp>
        <p:nvSpPr>
          <p:cNvPr id="35" name="Text c2r2 21">
            <a:extLst>
              <a:ext uri="{FF2B5EF4-FFF2-40B4-BE49-F238E27FC236}">
                <a16:creationId xmlns:a16="http://schemas.microsoft.com/office/drawing/2014/main" id="{E64685CC-E8A3-8F4D-AF97-24D5042AC73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190703" y="4044456"/>
            <a:ext cx="5511856" cy="375285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0" i="0">
                <a:solidFill>
                  <a:schemeClr val="tx1"/>
                </a:solidFill>
                <a:latin typeface="MAAX-MEDIUM" panose="02000506000000020003" pitchFamily="2" charset="77"/>
              </a:defRPr>
            </a:lvl1pPr>
            <a:lvl2pPr>
              <a:buNone/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2000"/>
            </a:lvl5pPr>
          </a:lstStyle>
          <a:p>
            <a:r>
              <a:rPr lang="en-US" sz="3200" b="0" i="0" dirty="0">
                <a:solidFill>
                  <a:schemeClr val="accent4"/>
                </a:solidFill>
                <a:latin typeface="MAAX-MEDIUM" panose="02000506000000020003" pitchFamily="2" charset="77"/>
              </a:rPr>
              <a:t>Title or subhead goes here</a:t>
            </a:r>
            <a:endParaRPr lang="en-US" sz="3200" b="0" i="0" dirty="0">
              <a:solidFill>
                <a:schemeClr val="accent4"/>
              </a:solidFill>
              <a:latin typeface="Maax Regular" panose="02000506000000020003" pitchFamily="2" charset="77"/>
            </a:endParaRPr>
          </a:p>
        </p:txBody>
      </p:sp>
      <p:sp>
        <p:nvSpPr>
          <p:cNvPr id="24" name="Img c2r1 21">
            <a:extLst>
              <a:ext uri="{FF2B5EF4-FFF2-40B4-BE49-F238E27FC236}">
                <a16:creationId xmlns:a16="http://schemas.microsoft.com/office/drawing/2014/main" id="{3E77F929-29EE-4190-9177-230D8D2373FE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6167438" y="1313232"/>
            <a:ext cx="5548265" cy="2553313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marL="228600" marR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>
                <a:solidFill>
                  <a:schemeClr val="tx1">
                    <a:lumMod val="50000"/>
                    <a:lumOff val="50000"/>
                  </a:schemeClr>
                </a:solidFill>
                <a:latin typeface="MAAX-MEDIUM" panose="02000506000000020003" pitchFamily="2" charset="77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0" name="Text c1r3 21">
            <a:extLst>
              <a:ext uri="{FF2B5EF4-FFF2-40B4-BE49-F238E27FC236}">
                <a16:creationId xmlns:a16="http://schemas.microsoft.com/office/drawing/2014/main" id="{0A8F2471-7113-A843-8F9C-3E2231012C0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89442" y="4784734"/>
            <a:ext cx="5580063" cy="1165216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400" b="0" i="0">
                <a:latin typeface="Maax Regular" panose="02000506000000020003" pitchFamily="2" charset="77"/>
              </a:defRPr>
            </a:lvl1pPr>
            <a:lvl2pPr>
              <a:buNone/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2000"/>
            </a:lvl5pPr>
          </a:lstStyle>
          <a:p>
            <a:pPr lvl="0"/>
            <a:r>
              <a:rPr lang="en-US" dirty="0"/>
              <a:t>Body here.</a:t>
            </a:r>
          </a:p>
        </p:txBody>
      </p:sp>
      <p:sp>
        <p:nvSpPr>
          <p:cNvPr id="42" name="Text c1r2 21">
            <a:extLst>
              <a:ext uri="{FF2B5EF4-FFF2-40B4-BE49-F238E27FC236}">
                <a16:creationId xmlns:a16="http://schemas.microsoft.com/office/drawing/2014/main" id="{6B4AEE13-361E-7540-AC07-A599B1B4869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90295" y="4044456"/>
            <a:ext cx="5511856" cy="375285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0" i="0">
                <a:solidFill>
                  <a:schemeClr val="tx1"/>
                </a:solidFill>
                <a:latin typeface="MAAX-MEDIUM" panose="02000506000000020003" pitchFamily="2" charset="77"/>
              </a:defRPr>
            </a:lvl1pPr>
            <a:lvl2pPr>
              <a:buNone/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2000"/>
            </a:lvl5pPr>
          </a:lstStyle>
          <a:p>
            <a:r>
              <a:rPr lang="en-US" sz="3200" b="0" i="0" dirty="0">
                <a:solidFill>
                  <a:schemeClr val="accent4"/>
                </a:solidFill>
                <a:latin typeface="MAAX-MEDIUM" panose="02000506000000020003" pitchFamily="2" charset="77"/>
              </a:rPr>
              <a:t>Title or subhead goes here</a:t>
            </a:r>
            <a:endParaRPr lang="en-US" sz="3200" b="0" i="0" dirty="0">
              <a:solidFill>
                <a:schemeClr val="accent4"/>
              </a:solidFill>
              <a:latin typeface="Maax Regular" panose="02000506000000020003" pitchFamily="2" charset="77"/>
            </a:endParaRPr>
          </a:p>
        </p:txBody>
      </p:sp>
      <p:sp>
        <p:nvSpPr>
          <p:cNvPr id="23" name="Img c1r1 21">
            <a:extLst>
              <a:ext uri="{FF2B5EF4-FFF2-40B4-BE49-F238E27FC236}">
                <a16:creationId xmlns:a16="http://schemas.microsoft.com/office/drawing/2014/main" id="{52F63A83-F861-49B0-8B28-71D912B1488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79426" y="1313232"/>
            <a:ext cx="5590079" cy="2553313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marL="228600" marR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>
                <a:solidFill>
                  <a:schemeClr val="tx1">
                    <a:lumMod val="50000"/>
                    <a:lumOff val="50000"/>
                  </a:schemeClr>
                </a:solidFill>
                <a:latin typeface="MAAX-MEDIUM" panose="02000506000000020003" pitchFamily="2" charset="77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7" name="Headline 21">
            <a:extLst>
              <a:ext uri="{FF2B5EF4-FFF2-40B4-BE49-F238E27FC236}">
                <a16:creationId xmlns:a16="http://schemas.microsoft.com/office/drawing/2014/main" id="{5F60D2B4-1DC7-904B-A6E1-51654F4530E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79426" y="399156"/>
            <a:ext cx="9793286" cy="736165"/>
          </a:xfrm>
        </p:spPr>
        <p:txBody>
          <a:bodyPr>
            <a:noAutofit/>
          </a:bodyPr>
          <a:lstStyle>
            <a:lvl1pPr marL="0" indent="0">
              <a:buNone/>
              <a:defRPr b="1" i="0">
                <a:solidFill>
                  <a:srgbClr val="024731"/>
                </a:solidFill>
                <a:latin typeface="MAAX-BLACK" panose="02000506000000020003" pitchFamily="2" charset="77"/>
              </a:defRPr>
            </a:lvl1pPr>
          </a:lstStyle>
          <a:p>
            <a:pPr lvl="0"/>
            <a:r>
              <a:rPr lang="en-US" dirty="0"/>
              <a:t>Headline goes here</a:t>
            </a:r>
          </a:p>
        </p:txBody>
      </p:sp>
      <p:sp>
        <p:nvSpPr>
          <p:cNvPr id="13" name="Confidential Footer Msg Placeholder">
            <a:extLst>
              <a:ext uri="{FF2B5EF4-FFF2-40B4-BE49-F238E27FC236}">
                <a16:creationId xmlns:a16="http://schemas.microsoft.com/office/drawing/2014/main" id="{2FD664BF-3239-0345-9377-53BE83106AB4}"/>
              </a:ext>
            </a:extLst>
          </p:cNvPr>
          <p:cNvSpPr txBox="1">
            <a:spLocks/>
          </p:cNvSpPr>
          <p:nvPr userDrawn="1"/>
        </p:nvSpPr>
        <p:spPr>
          <a:xfrm>
            <a:off x="7586525" y="6200775"/>
            <a:ext cx="2686188" cy="4205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b="1" i="0" kern="1200">
                <a:solidFill>
                  <a:schemeClr val="tx1"/>
                </a:solidFill>
                <a:latin typeface="Maax Regular" panose="02000506000000020003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0" i="0" dirty="0">
                <a:solidFill>
                  <a:schemeClr val="bg1">
                    <a:lumMod val="65000"/>
                  </a:schemeClr>
                </a:solidFill>
                <a:latin typeface="MAAX-MEDIUM" panose="02000506000000020003" pitchFamily="2" charset="77"/>
              </a:rPr>
              <a:t>CONFIDENTIAL AND PROPRIETARY INFORMATION OF WM</a:t>
            </a:r>
          </a:p>
        </p:txBody>
      </p:sp>
    </p:spTree>
    <p:extLst>
      <p:ext uri="{BB962C8B-B14F-4D97-AF65-F5344CB8AC3E}">
        <p14:creationId xmlns:p14="http://schemas.microsoft.com/office/powerpoint/2010/main" val="36990464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Lg Img, 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22">
            <a:extLst>
              <a:ext uri="{FF2B5EF4-FFF2-40B4-BE49-F238E27FC236}">
                <a16:creationId xmlns:a16="http://schemas.microsoft.com/office/drawing/2014/main" id="{806CF438-BFE7-C140-B655-13DDCF661A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013" y="6222206"/>
            <a:ext cx="467472" cy="409144"/>
          </a:xfrm>
          <a:prstGeom prst="rect">
            <a:avLst/>
          </a:prstGeom>
        </p:spPr>
        <p:txBody>
          <a:bodyPr anchor="ctr"/>
          <a:lstStyle>
            <a:lvl1pPr algn="ctr">
              <a:defRPr sz="900" b="0" i="0">
                <a:solidFill>
                  <a:schemeClr val="tx1"/>
                </a:solidFill>
                <a:latin typeface="MAAX-MEDIUM" panose="02000506000000020003" pitchFamily="2" charset="77"/>
              </a:defRPr>
            </a:lvl1pPr>
          </a:lstStyle>
          <a:p>
            <a:fld id="{B4784E56-AFC6-A640-BFDB-BD1DFA4D1A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Img 22">
            <a:extLst>
              <a:ext uri="{FF2B5EF4-FFF2-40B4-BE49-F238E27FC236}">
                <a16:creationId xmlns:a16="http://schemas.microsoft.com/office/drawing/2014/main" id="{8E1D49D4-1C79-EC45-BDED-F3FAC1307A8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79425" y="476250"/>
            <a:ext cx="11233150" cy="5473700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marL="228600" marR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>
                <a:solidFill>
                  <a:schemeClr val="tx1">
                    <a:lumMod val="50000"/>
                    <a:lumOff val="50000"/>
                  </a:schemeClr>
                </a:solidFill>
                <a:latin typeface="MAAX-MEDIUM" panose="02000506000000020003" pitchFamily="2" charset="77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7" name="Confidential Footer Msg Placeholder">
            <a:extLst>
              <a:ext uri="{FF2B5EF4-FFF2-40B4-BE49-F238E27FC236}">
                <a16:creationId xmlns:a16="http://schemas.microsoft.com/office/drawing/2014/main" id="{BFCF416F-93F8-BF41-B066-F1C535B55362}"/>
              </a:ext>
            </a:extLst>
          </p:cNvPr>
          <p:cNvSpPr txBox="1">
            <a:spLocks/>
          </p:cNvSpPr>
          <p:nvPr userDrawn="1"/>
        </p:nvSpPr>
        <p:spPr>
          <a:xfrm>
            <a:off x="7586525" y="6200775"/>
            <a:ext cx="2686188" cy="4205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b="1" i="0" kern="1200">
                <a:solidFill>
                  <a:schemeClr val="tx1"/>
                </a:solidFill>
                <a:latin typeface="Maax Regular" panose="02000506000000020003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0" i="0" dirty="0">
                <a:solidFill>
                  <a:schemeClr val="bg1">
                    <a:lumMod val="65000"/>
                  </a:schemeClr>
                </a:solidFill>
                <a:latin typeface="MAAX-MEDIUM" panose="02000506000000020003" pitchFamily="2" charset="77"/>
              </a:rPr>
              <a:t>CONFIDENTIAL AND PROPRIETARY INFORMATION OF WM</a:t>
            </a:r>
          </a:p>
        </p:txBody>
      </p:sp>
    </p:spTree>
    <p:extLst>
      <p:ext uri="{BB962C8B-B14F-4D97-AF65-F5344CB8AC3E}">
        <p14:creationId xmlns:p14="http://schemas.microsoft.com/office/powerpoint/2010/main" val="11257801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Img, 4C LT">
    <p:bg>
      <p:bgPr>
        <a:solidFill>
          <a:srgbClr val="EEEE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23">
            <a:extLst>
              <a:ext uri="{FF2B5EF4-FFF2-40B4-BE49-F238E27FC236}">
                <a16:creationId xmlns:a16="http://schemas.microsoft.com/office/drawing/2014/main" id="{806CF438-BFE7-C140-B655-13DDCF661A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013" y="6222206"/>
            <a:ext cx="467472" cy="409144"/>
          </a:xfrm>
          <a:prstGeom prst="rect">
            <a:avLst/>
          </a:prstGeom>
        </p:spPr>
        <p:txBody>
          <a:bodyPr anchor="ctr"/>
          <a:lstStyle>
            <a:lvl1pPr algn="ctr">
              <a:defRPr sz="900" b="0" i="0">
                <a:solidFill>
                  <a:schemeClr val="tx1"/>
                </a:solidFill>
                <a:latin typeface="MAAX-MEDIUM" panose="02000506000000020003" pitchFamily="2" charset="77"/>
              </a:defRPr>
            </a:lvl1pPr>
          </a:lstStyle>
          <a:p>
            <a:fld id="{B4784E56-AFC6-A640-BFDB-BD1DFA4D1A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Img c4 23">
            <a:extLst>
              <a:ext uri="{FF2B5EF4-FFF2-40B4-BE49-F238E27FC236}">
                <a16:creationId xmlns:a16="http://schemas.microsoft.com/office/drawing/2014/main" id="{7C1520E7-845E-8A4F-A59D-813944BCA86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981400" y="476250"/>
            <a:ext cx="2736850" cy="5473700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marL="228600" marR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>
                <a:solidFill>
                  <a:schemeClr val="tx1">
                    <a:lumMod val="50000"/>
                    <a:lumOff val="50000"/>
                  </a:schemeClr>
                </a:solidFill>
                <a:latin typeface="MAAX-MEDIUM" panose="02000506000000020003" pitchFamily="2" charset="77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3" name="Img c3 23">
            <a:extLst>
              <a:ext uri="{FF2B5EF4-FFF2-40B4-BE49-F238E27FC236}">
                <a16:creationId xmlns:a16="http://schemas.microsoft.com/office/drawing/2014/main" id="{9B63D850-245D-2043-9245-4F453EA9970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170106" y="476250"/>
            <a:ext cx="2697669" cy="5473700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marL="228600" marR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>
                <a:solidFill>
                  <a:schemeClr val="tx1">
                    <a:lumMod val="50000"/>
                    <a:lumOff val="50000"/>
                  </a:schemeClr>
                </a:solidFill>
                <a:latin typeface="MAAX-MEDIUM" panose="02000506000000020003" pitchFamily="2" charset="77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2" name="Img c2 23">
            <a:extLst>
              <a:ext uri="{FF2B5EF4-FFF2-40B4-BE49-F238E27FC236}">
                <a16:creationId xmlns:a16="http://schemas.microsoft.com/office/drawing/2014/main" id="{A3E9F493-17C1-B04B-A5D7-9E8003A72DD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329629" y="476250"/>
            <a:ext cx="2736850" cy="5473700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marL="228600" marR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>
                <a:solidFill>
                  <a:schemeClr val="tx1">
                    <a:lumMod val="50000"/>
                    <a:lumOff val="50000"/>
                  </a:schemeClr>
                </a:solidFill>
                <a:latin typeface="MAAX-MEDIUM" panose="02000506000000020003" pitchFamily="2" charset="77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4" name="Img c1 23">
            <a:extLst>
              <a:ext uri="{FF2B5EF4-FFF2-40B4-BE49-F238E27FC236}">
                <a16:creationId xmlns:a16="http://schemas.microsoft.com/office/drawing/2014/main" id="{8E1D49D4-1C79-EC45-BDED-F3FAC1307A8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79425" y="476250"/>
            <a:ext cx="2736850" cy="5473700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marL="228600" marR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>
                <a:solidFill>
                  <a:schemeClr val="tx1">
                    <a:lumMod val="50000"/>
                    <a:lumOff val="50000"/>
                  </a:schemeClr>
                </a:solidFill>
                <a:latin typeface="MAAX-MEDIUM" panose="02000506000000020003" pitchFamily="2" charset="77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Confidential Footer Msg Placeholder">
            <a:extLst>
              <a:ext uri="{FF2B5EF4-FFF2-40B4-BE49-F238E27FC236}">
                <a16:creationId xmlns:a16="http://schemas.microsoft.com/office/drawing/2014/main" id="{3372EDB7-3D62-FF43-824D-D1B5A16F0A49}"/>
              </a:ext>
            </a:extLst>
          </p:cNvPr>
          <p:cNvSpPr txBox="1">
            <a:spLocks/>
          </p:cNvSpPr>
          <p:nvPr userDrawn="1"/>
        </p:nvSpPr>
        <p:spPr>
          <a:xfrm>
            <a:off x="7586525" y="6200775"/>
            <a:ext cx="2686188" cy="4205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b="1" i="0" kern="1200">
                <a:solidFill>
                  <a:schemeClr val="tx1"/>
                </a:solidFill>
                <a:latin typeface="Maax Regular" panose="02000506000000020003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0" i="0" dirty="0">
                <a:solidFill>
                  <a:schemeClr val="bg1">
                    <a:lumMod val="65000"/>
                  </a:schemeClr>
                </a:solidFill>
                <a:latin typeface="MAAX-MEDIUM" panose="02000506000000020003" pitchFamily="2" charset="77"/>
              </a:rPr>
              <a:t>CONFIDENTIAL AND PROPRIETARY INFORMATION OF WM</a:t>
            </a:r>
          </a:p>
        </p:txBody>
      </p:sp>
    </p:spTree>
    <p:extLst>
      <p:ext uri="{BB962C8B-B14F-4D97-AF65-F5344CB8AC3E}">
        <p14:creationId xmlns:p14="http://schemas.microsoft.com/office/powerpoint/2010/main" val="9428998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Blank, LT">
    <p:bg>
      <p:bgPr>
        <a:solidFill>
          <a:srgbClr val="EEEE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24">
            <a:extLst>
              <a:ext uri="{FF2B5EF4-FFF2-40B4-BE49-F238E27FC236}">
                <a16:creationId xmlns:a16="http://schemas.microsoft.com/office/drawing/2014/main" id="{806CF438-BFE7-C140-B655-13DDCF661A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013" y="6222206"/>
            <a:ext cx="467472" cy="409144"/>
          </a:xfrm>
          <a:prstGeom prst="rect">
            <a:avLst/>
          </a:prstGeom>
        </p:spPr>
        <p:txBody>
          <a:bodyPr anchor="ctr"/>
          <a:lstStyle>
            <a:lvl1pPr algn="ctr">
              <a:defRPr sz="900" b="0" i="0">
                <a:solidFill>
                  <a:schemeClr val="tx1"/>
                </a:solidFill>
                <a:latin typeface="MAAX-MEDIUM" panose="02000506000000020003" pitchFamily="2" charset="77"/>
              </a:defRPr>
            </a:lvl1pPr>
          </a:lstStyle>
          <a:p>
            <a:fld id="{B4784E56-AFC6-A640-BFDB-BD1DFA4D1A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Confidential Footer Msg Placeholder">
            <a:extLst>
              <a:ext uri="{FF2B5EF4-FFF2-40B4-BE49-F238E27FC236}">
                <a16:creationId xmlns:a16="http://schemas.microsoft.com/office/drawing/2014/main" id="{EBE8D466-0D2B-E14F-A08F-263BEEBF7AF1}"/>
              </a:ext>
            </a:extLst>
          </p:cNvPr>
          <p:cNvSpPr txBox="1">
            <a:spLocks/>
          </p:cNvSpPr>
          <p:nvPr userDrawn="1"/>
        </p:nvSpPr>
        <p:spPr>
          <a:xfrm>
            <a:off x="7586525" y="6200775"/>
            <a:ext cx="2686188" cy="4205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b="1" i="0" kern="1200">
                <a:solidFill>
                  <a:schemeClr val="tx1"/>
                </a:solidFill>
                <a:latin typeface="Maax Regular" panose="02000506000000020003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0" i="0" dirty="0">
                <a:solidFill>
                  <a:schemeClr val="bg1">
                    <a:lumMod val="65000"/>
                  </a:schemeClr>
                </a:solidFill>
                <a:latin typeface="MAAX-MEDIUM" panose="02000506000000020003" pitchFamily="2" charset="77"/>
              </a:rPr>
              <a:t>CONFIDENTIAL AND PROPRIETARY INFORMATION OF WM</a:t>
            </a:r>
          </a:p>
        </p:txBody>
      </p:sp>
    </p:spTree>
    <p:extLst>
      <p:ext uri="{BB962C8B-B14F-4D97-AF65-F5344CB8AC3E}">
        <p14:creationId xmlns:p14="http://schemas.microsoft.com/office/powerpoint/2010/main" val="33257965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Blank, 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25">
            <a:extLst>
              <a:ext uri="{FF2B5EF4-FFF2-40B4-BE49-F238E27FC236}">
                <a16:creationId xmlns:a16="http://schemas.microsoft.com/office/drawing/2014/main" id="{806CF438-BFE7-C140-B655-13DDCF661A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013" y="6222206"/>
            <a:ext cx="467472" cy="409144"/>
          </a:xfrm>
          <a:prstGeom prst="rect">
            <a:avLst/>
          </a:prstGeom>
        </p:spPr>
        <p:txBody>
          <a:bodyPr anchor="ctr"/>
          <a:lstStyle>
            <a:lvl1pPr algn="ctr">
              <a:defRPr sz="900" b="0" i="0">
                <a:solidFill>
                  <a:schemeClr val="tx1"/>
                </a:solidFill>
                <a:latin typeface="MAAX-MEDIUM" panose="02000506000000020003" pitchFamily="2" charset="77"/>
              </a:defRPr>
            </a:lvl1pPr>
          </a:lstStyle>
          <a:p>
            <a:fld id="{B4784E56-AFC6-A640-BFDB-BD1DFA4D1A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Confidential Footer Msg Placeholder">
            <a:extLst>
              <a:ext uri="{FF2B5EF4-FFF2-40B4-BE49-F238E27FC236}">
                <a16:creationId xmlns:a16="http://schemas.microsoft.com/office/drawing/2014/main" id="{9DE01C5A-CB4D-014B-89A6-91837CE7D69D}"/>
              </a:ext>
            </a:extLst>
          </p:cNvPr>
          <p:cNvSpPr txBox="1">
            <a:spLocks/>
          </p:cNvSpPr>
          <p:nvPr userDrawn="1"/>
        </p:nvSpPr>
        <p:spPr>
          <a:xfrm>
            <a:off x="7586525" y="6200775"/>
            <a:ext cx="2686188" cy="4205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b="1" i="0" kern="1200">
                <a:solidFill>
                  <a:schemeClr val="tx1"/>
                </a:solidFill>
                <a:latin typeface="Maax Regular" panose="02000506000000020003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0" i="0" dirty="0">
                <a:solidFill>
                  <a:schemeClr val="bg1">
                    <a:lumMod val="65000"/>
                  </a:schemeClr>
                </a:solidFill>
                <a:latin typeface="MAAX-MEDIUM" panose="02000506000000020003" pitchFamily="2" charset="77"/>
              </a:rPr>
              <a:t>CONFIDENTIAL AND PROPRIETARY INFORMATION OF WM</a:t>
            </a:r>
          </a:p>
        </p:txBody>
      </p:sp>
    </p:spTree>
    <p:extLst>
      <p:ext uri="{BB962C8B-B14F-4D97-AF65-F5344CB8AC3E}">
        <p14:creationId xmlns:p14="http://schemas.microsoft.com/office/powerpoint/2010/main" val="6797955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Blank, G2">
    <p:bg>
      <p:bgPr>
        <a:solidFill>
          <a:srgbClr val="0247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tr Pres Title or Date 26">
            <a:extLst>
              <a:ext uri="{FF2B5EF4-FFF2-40B4-BE49-F238E27FC236}">
                <a16:creationId xmlns:a16="http://schemas.microsoft.com/office/drawing/2014/main" id="{258AEC6B-BC98-4D3B-B51E-20B43FBA87D7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Dept in Footer 26">
            <a:extLst>
              <a:ext uri="{FF2B5EF4-FFF2-40B4-BE49-F238E27FC236}">
                <a16:creationId xmlns:a16="http://schemas.microsoft.com/office/drawing/2014/main" id="{49073DDC-57E2-4596-9BF2-D1AF43BED83C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26">
            <a:extLst>
              <a:ext uri="{FF2B5EF4-FFF2-40B4-BE49-F238E27FC236}">
                <a16:creationId xmlns:a16="http://schemas.microsoft.com/office/drawing/2014/main" id="{806CF438-BFE7-C140-B655-13DDCF661A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013" y="6222206"/>
            <a:ext cx="467472" cy="409144"/>
          </a:xfrm>
          <a:prstGeom prst="rect">
            <a:avLst/>
          </a:prstGeom>
        </p:spPr>
        <p:txBody>
          <a:bodyPr anchor="ctr"/>
          <a:lstStyle>
            <a:lvl1pPr algn="ctr">
              <a:defRPr sz="900" b="0" i="0">
                <a:solidFill>
                  <a:schemeClr val="bg1"/>
                </a:solidFill>
                <a:latin typeface="MAAX-MEDIUM" panose="02000506000000020003" pitchFamily="2" charset="77"/>
              </a:defRPr>
            </a:lvl1pPr>
          </a:lstStyle>
          <a:p>
            <a:fld id="{B4784E56-AFC6-A640-BFDB-BD1DFA4D1A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6CF490C-2785-BA47-AC95-CC94AA143F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7013" y="3013487"/>
            <a:ext cx="8599006" cy="831026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defRPr sz="72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Divider Title</a:t>
            </a:r>
          </a:p>
        </p:txBody>
      </p:sp>
      <p:sp>
        <p:nvSpPr>
          <p:cNvPr id="7" name="Confidential Footer Msg Placeholder">
            <a:extLst>
              <a:ext uri="{FF2B5EF4-FFF2-40B4-BE49-F238E27FC236}">
                <a16:creationId xmlns:a16="http://schemas.microsoft.com/office/drawing/2014/main" id="{8EB563AD-6886-0A47-901E-8D344E17DD88}"/>
              </a:ext>
            </a:extLst>
          </p:cNvPr>
          <p:cNvSpPr txBox="1">
            <a:spLocks/>
          </p:cNvSpPr>
          <p:nvPr userDrawn="1"/>
        </p:nvSpPr>
        <p:spPr>
          <a:xfrm>
            <a:off x="7586525" y="6200775"/>
            <a:ext cx="2686188" cy="4205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b="1" i="0" kern="1200">
                <a:solidFill>
                  <a:schemeClr val="tx1"/>
                </a:solidFill>
                <a:latin typeface="Maax Regular" panose="02000506000000020003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0" i="0" dirty="0">
                <a:solidFill>
                  <a:schemeClr val="bg1">
                    <a:lumMod val="65000"/>
                  </a:schemeClr>
                </a:solidFill>
                <a:latin typeface="MAAX-MEDIUM" panose="02000506000000020003" pitchFamily="2" charset="77"/>
              </a:rPr>
              <a:t>CONFIDENTIAL AND PROPRIETARY INFORMATION OF WM</a:t>
            </a:r>
          </a:p>
        </p:txBody>
      </p:sp>
    </p:spTree>
    <p:extLst>
      <p:ext uri="{BB962C8B-B14F-4D97-AF65-F5344CB8AC3E}">
        <p14:creationId xmlns:p14="http://schemas.microsoft.com/office/powerpoint/2010/main" val="17502346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Divider, G2-|-Img">
    <p:bg>
      <p:bgPr>
        <a:solidFill>
          <a:srgbClr val="0247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30">
            <a:extLst>
              <a:ext uri="{FF2B5EF4-FFF2-40B4-BE49-F238E27FC236}">
                <a16:creationId xmlns:a16="http://schemas.microsoft.com/office/drawing/2014/main" id="{806CF438-BFE7-C140-B655-13DDCF661A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013" y="6222206"/>
            <a:ext cx="467472" cy="409144"/>
          </a:xfrm>
          <a:prstGeom prst="rect">
            <a:avLst/>
          </a:prstGeom>
        </p:spPr>
        <p:txBody>
          <a:bodyPr anchor="ctr"/>
          <a:lstStyle>
            <a:lvl1pPr algn="ctr">
              <a:defRPr sz="900" b="0" i="0">
                <a:solidFill>
                  <a:schemeClr val="bg1"/>
                </a:solidFill>
                <a:latin typeface="MAAX-MEDIUM" panose="02000506000000020003" pitchFamily="2" charset="77"/>
              </a:defRPr>
            </a:lvl1pPr>
          </a:lstStyle>
          <a:p>
            <a:fld id="{B4784E56-AFC6-A640-BFDB-BD1DFA4D1A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Img 30">
            <a:extLst>
              <a:ext uri="{FF2B5EF4-FFF2-40B4-BE49-F238E27FC236}">
                <a16:creationId xmlns:a16="http://schemas.microsoft.com/office/drawing/2014/main" id="{4B261F7C-C44B-44BA-9EBF-C5A60FA79E4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9048" y="0"/>
            <a:ext cx="6096000" cy="6858000"/>
          </a:xfrm>
          <a:custGeom>
            <a:avLst/>
            <a:gdLst>
              <a:gd name="connsiteX0" fmla="*/ 4766742 w 6096000"/>
              <a:gd name="connsiteY0" fmla="*/ 6194342 h 6858000"/>
              <a:gd name="connsiteX1" fmla="*/ 4874086 w 6096000"/>
              <a:gd name="connsiteY1" fmla="*/ 6642767 h 6858000"/>
              <a:gd name="connsiteX2" fmla="*/ 5865933 w 6096000"/>
              <a:gd name="connsiteY2" fmla="*/ 6642767 h 6858000"/>
              <a:gd name="connsiteX3" fmla="*/ 5758589 w 6096000"/>
              <a:gd name="connsiteY3" fmla="*/ 6194342 h 6858000"/>
              <a:gd name="connsiteX4" fmla="*/ 1473327 w 6096000"/>
              <a:gd name="connsiteY4" fmla="*/ 6194342 h 6858000"/>
              <a:gd name="connsiteX5" fmla="*/ 1473327 w 6096000"/>
              <a:gd name="connsiteY5" fmla="*/ 6632575 h 6858000"/>
              <a:gd name="connsiteX6" fmla="*/ 3646439 w 6096000"/>
              <a:gd name="connsiteY6" fmla="*/ 6632575 h 6858000"/>
              <a:gd name="connsiteX7" fmla="*/ 3646439 w 6096000"/>
              <a:gd name="connsiteY7" fmla="*/ 6194342 h 6858000"/>
              <a:gd name="connsiteX8" fmla="*/ 0 w 6096000"/>
              <a:gd name="connsiteY8" fmla="*/ 0 h 6858000"/>
              <a:gd name="connsiteX9" fmla="*/ 6096000 w 6096000"/>
              <a:gd name="connsiteY9" fmla="*/ 0 h 6858000"/>
              <a:gd name="connsiteX10" fmla="*/ 6096000 w 6096000"/>
              <a:gd name="connsiteY10" fmla="*/ 6858000 h 6858000"/>
              <a:gd name="connsiteX11" fmla="*/ 0 w 609600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096000" h="6858000">
                <a:moveTo>
                  <a:pt x="4766742" y="6194342"/>
                </a:moveTo>
                <a:lnTo>
                  <a:pt x="4874086" y="6642767"/>
                </a:lnTo>
                <a:lnTo>
                  <a:pt x="5865933" y="6642767"/>
                </a:lnTo>
                <a:lnTo>
                  <a:pt x="5758589" y="6194342"/>
                </a:lnTo>
                <a:close/>
                <a:moveTo>
                  <a:pt x="1473327" y="6194342"/>
                </a:moveTo>
                <a:lnTo>
                  <a:pt x="1473327" y="6632575"/>
                </a:lnTo>
                <a:lnTo>
                  <a:pt x="3646439" y="6632575"/>
                </a:lnTo>
                <a:lnTo>
                  <a:pt x="3646439" y="6194342"/>
                </a:lnTo>
                <a:close/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marL="228600" marR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>
                <a:solidFill>
                  <a:schemeClr val="tx1">
                    <a:lumMod val="50000"/>
                    <a:lumOff val="50000"/>
                  </a:schemeClr>
                </a:solidFill>
                <a:latin typeface="MAAX-MEDIUM" panose="02000506000000020003" pitchFamily="2" charset="77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5" name="Text 30">
            <a:extLst>
              <a:ext uri="{FF2B5EF4-FFF2-40B4-BE49-F238E27FC236}">
                <a16:creationId xmlns:a16="http://schemas.microsoft.com/office/drawing/2014/main" id="{2B42E473-77EB-AA40-A6A0-15299922E46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9425" y="3536950"/>
            <a:ext cx="5563606" cy="2431009"/>
          </a:xfrm>
        </p:spPr>
        <p:txBody>
          <a:bodyPr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3600" b="0" i="0">
                <a:solidFill>
                  <a:schemeClr val="bg1"/>
                </a:solidFill>
                <a:latin typeface="Maax Regular" panose="02000506000000020003" pitchFamily="2" charset="77"/>
              </a:defRPr>
            </a:lvl1pPr>
            <a:lvl2pPr>
              <a:buFontTx/>
              <a:buNone/>
              <a:defRPr b="0" i="0">
                <a:solidFill>
                  <a:schemeClr val="bg1"/>
                </a:solidFill>
                <a:latin typeface="MAAX-MEDIUM" panose="02000506000000020003" pitchFamily="2" charset="77"/>
              </a:defRPr>
            </a:lvl2pPr>
            <a:lvl3pPr>
              <a:buFontTx/>
              <a:buNone/>
              <a:defRPr b="0" i="0">
                <a:solidFill>
                  <a:schemeClr val="bg1"/>
                </a:solidFill>
                <a:latin typeface="MAAX-MEDIUM" panose="02000506000000020003" pitchFamily="2" charset="77"/>
              </a:defRPr>
            </a:lvl3pPr>
            <a:lvl4pPr>
              <a:buFontTx/>
              <a:buNone/>
              <a:defRPr b="0" i="0">
                <a:solidFill>
                  <a:schemeClr val="bg1"/>
                </a:solidFill>
                <a:latin typeface="MAAX-MEDIUM" panose="02000506000000020003" pitchFamily="2" charset="77"/>
              </a:defRPr>
            </a:lvl4pPr>
            <a:lvl5pPr>
              <a:buFontTx/>
              <a:buNone/>
              <a:defRPr b="0" i="0">
                <a:solidFill>
                  <a:schemeClr val="bg1"/>
                </a:solidFill>
                <a:latin typeface="MAAX-MEDIUM" panose="02000506000000020003" pitchFamily="2" charset="77"/>
              </a:defRPr>
            </a:lvl5pPr>
          </a:lstStyle>
          <a:p>
            <a:pPr lvl="0"/>
            <a:r>
              <a:rPr lang="en-US" dirty="0"/>
              <a:t>Secondary text here. </a:t>
            </a:r>
          </a:p>
        </p:txBody>
      </p:sp>
      <p:sp>
        <p:nvSpPr>
          <p:cNvPr id="12" name="Title 30">
            <a:extLst>
              <a:ext uri="{FF2B5EF4-FFF2-40B4-BE49-F238E27FC236}">
                <a16:creationId xmlns:a16="http://schemas.microsoft.com/office/drawing/2014/main" id="{E1318C48-A5C4-1240-9C4C-1DB9D98795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76251"/>
            <a:ext cx="5563605" cy="2844799"/>
          </a:xfrm>
          <a:prstGeom prst="rect">
            <a:avLst/>
          </a:prstGeom>
        </p:spPr>
        <p:txBody>
          <a:bodyPr anchor="t"/>
          <a:lstStyle>
            <a:lvl1pPr>
              <a:defRPr sz="6500" b="1" i="0">
                <a:solidFill>
                  <a:schemeClr val="accent6"/>
                </a:solidFill>
                <a:latin typeface="MAAX-BLACK" panose="02000506000000020003" pitchFamily="2" charset="77"/>
              </a:defRPr>
            </a:lvl1pPr>
          </a:lstStyle>
          <a:p>
            <a:r>
              <a:rPr lang="en-US" dirty="0"/>
              <a:t>Divider Page </a:t>
            </a:r>
            <a:br>
              <a:rPr lang="en-US" dirty="0"/>
            </a:br>
            <a:r>
              <a:rPr lang="en-US" dirty="0"/>
              <a:t>Title Here</a:t>
            </a:r>
          </a:p>
        </p:txBody>
      </p:sp>
      <p:sp>
        <p:nvSpPr>
          <p:cNvPr id="8" name="Confidential Footer Msg Placeholder">
            <a:extLst>
              <a:ext uri="{FF2B5EF4-FFF2-40B4-BE49-F238E27FC236}">
                <a16:creationId xmlns:a16="http://schemas.microsoft.com/office/drawing/2014/main" id="{6FD5BDDF-38D7-AE4A-BC0A-FBAE1F37683E}"/>
              </a:ext>
            </a:extLst>
          </p:cNvPr>
          <p:cNvSpPr txBox="1">
            <a:spLocks/>
          </p:cNvSpPr>
          <p:nvPr userDrawn="1"/>
        </p:nvSpPr>
        <p:spPr>
          <a:xfrm>
            <a:off x="7586525" y="6200775"/>
            <a:ext cx="2686188" cy="4205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b="1" i="0" kern="1200">
                <a:solidFill>
                  <a:schemeClr val="tx1"/>
                </a:solidFill>
                <a:latin typeface="Maax Regular" panose="02000506000000020003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0" i="0" dirty="0">
                <a:solidFill>
                  <a:schemeClr val="bg1">
                    <a:lumMod val="65000"/>
                  </a:schemeClr>
                </a:solidFill>
                <a:latin typeface="MAAX-MEDIUM" panose="02000506000000020003" pitchFamily="2" charset="77"/>
              </a:rPr>
              <a:t>CONFIDENTIAL AND PROPRIETARY INFORMATION OF WM</a:t>
            </a:r>
          </a:p>
        </p:txBody>
      </p:sp>
    </p:spTree>
    <p:extLst>
      <p:ext uri="{BB962C8B-B14F-4D97-AF65-F5344CB8AC3E}">
        <p14:creationId xmlns:p14="http://schemas.microsoft.com/office/powerpoint/2010/main" val="12189309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Thanks, LT over WMG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LTBg 32">
            <a:extLst>
              <a:ext uri="{FF2B5EF4-FFF2-40B4-BE49-F238E27FC236}">
                <a16:creationId xmlns:a16="http://schemas.microsoft.com/office/drawing/2014/main" id="{486B66E1-5259-4795-941C-283DE22C2C53}"/>
              </a:ext>
            </a:extLst>
          </p:cNvPr>
          <p:cNvSpPr/>
          <p:nvPr userDrawn="1"/>
        </p:nvSpPr>
        <p:spPr>
          <a:xfrm>
            <a:off x="0" y="0"/>
            <a:ext cx="12192000" cy="3441357"/>
          </a:xfrm>
          <a:prstGeom prst="rect">
            <a:avLst/>
          </a:prstGeom>
          <a:solidFill>
            <a:srgbClr val="EEEE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lide Number 32">
            <a:extLst>
              <a:ext uri="{FF2B5EF4-FFF2-40B4-BE49-F238E27FC236}">
                <a16:creationId xmlns:a16="http://schemas.microsoft.com/office/drawing/2014/main" id="{CC55AF13-45F2-8245-B8B1-F86656C442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013" y="6222206"/>
            <a:ext cx="467472" cy="409144"/>
          </a:xfrm>
          <a:prstGeom prst="rect">
            <a:avLst/>
          </a:prstGeom>
        </p:spPr>
        <p:txBody>
          <a:bodyPr anchor="ctr"/>
          <a:lstStyle>
            <a:lvl1pPr algn="ctr">
              <a:defRPr sz="900" b="0" i="0">
                <a:solidFill>
                  <a:schemeClr val="bg1"/>
                </a:solidFill>
                <a:latin typeface="MAAX-MEDIUM" panose="02000506000000020003" pitchFamily="2" charset="77"/>
              </a:defRPr>
            </a:lvl1pPr>
          </a:lstStyle>
          <a:p>
            <a:fld id="{B4784E56-AFC6-A640-BFDB-BD1DFA4D1A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 32">
            <a:extLst>
              <a:ext uri="{FF2B5EF4-FFF2-40B4-BE49-F238E27FC236}">
                <a16:creationId xmlns:a16="http://schemas.microsoft.com/office/drawing/2014/main" id="{D38621F4-3A27-4A6D-9536-BEA60A22836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9424" y="3536950"/>
            <a:ext cx="9780225" cy="2413000"/>
          </a:xfrm>
        </p:spPr>
        <p:txBody>
          <a:bodyPr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3600" b="0" i="0">
                <a:solidFill>
                  <a:schemeClr val="bg1"/>
                </a:solidFill>
                <a:latin typeface="Maax Regular" panose="02000506000000020003" pitchFamily="2" charset="77"/>
              </a:defRPr>
            </a:lvl1pPr>
            <a:lvl2pPr>
              <a:buFontTx/>
              <a:buNone/>
              <a:defRPr b="0" i="0">
                <a:solidFill>
                  <a:schemeClr val="bg1"/>
                </a:solidFill>
                <a:latin typeface="MAAX-MEDIUM" panose="02000506000000020003" pitchFamily="2" charset="77"/>
              </a:defRPr>
            </a:lvl2pPr>
            <a:lvl3pPr>
              <a:buFontTx/>
              <a:buNone/>
              <a:defRPr b="0" i="0">
                <a:solidFill>
                  <a:schemeClr val="bg1"/>
                </a:solidFill>
                <a:latin typeface="MAAX-MEDIUM" panose="02000506000000020003" pitchFamily="2" charset="77"/>
              </a:defRPr>
            </a:lvl3pPr>
            <a:lvl4pPr>
              <a:buFontTx/>
              <a:buNone/>
              <a:defRPr b="0" i="0">
                <a:solidFill>
                  <a:schemeClr val="bg1"/>
                </a:solidFill>
                <a:latin typeface="MAAX-MEDIUM" panose="02000506000000020003" pitchFamily="2" charset="77"/>
              </a:defRPr>
            </a:lvl4pPr>
            <a:lvl5pPr>
              <a:buFontTx/>
              <a:buNone/>
              <a:defRPr b="0" i="0">
                <a:solidFill>
                  <a:schemeClr val="bg1"/>
                </a:solidFill>
                <a:latin typeface="MAAX-MEDIUM" panose="02000506000000020003" pitchFamily="2" charset="77"/>
              </a:defRPr>
            </a:lvl5pPr>
          </a:lstStyle>
          <a:p>
            <a:pPr lvl="0"/>
            <a:r>
              <a:rPr lang="en-US" dirty="0"/>
              <a:t>Secondary text here. </a:t>
            </a:r>
          </a:p>
        </p:txBody>
      </p:sp>
      <p:sp>
        <p:nvSpPr>
          <p:cNvPr id="11" name="Title 32">
            <a:extLst>
              <a:ext uri="{FF2B5EF4-FFF2-40B4-BE49-F238E27FC236}">
                <a16:creationId xmlns:a16="http://schemas.microsoft.com/office/drawing/2014/main" id="{BB6A14A9-94B7-574D-8A7D-3BD7EC1097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76251"/>
            <a:ext cx="9793288" cy="2844799"/>
          </a:xfrm>
          <a:prstGeom prst="rect">
            <a:avLst/>
          </a:prstGeom>
        </p:spPr>
        <p:txBody>
          <a:bodyPr anchor="t"/>
          <a:lstStyle>
            <a:lvl1pPr>
              <a:defRPr sz="6500" b="1" i="0">
                <a:solidFill>
                  <a:schemeClr val="accent4"/>
                </a:solidFill>
                <a:latin typeface="MAAX-BLACK" panose="02000506000000020003" pitchFamily="2" charset="77"/>
              </a:defRPr>
            </a:lvl1pPr>
          </a:lstStyle>
          <a:p>
            <a:r>
              <a:rPr lang="en-US" dirty="0"/>
              <a:t>“Thank you.” message here</a:t>
            </a:r>
          </a:p>
        </p:txBody>
      </p:sp>
      <p:sp>
        <p:nvSpPr>
          <p:cNvPr id="8" name="Confidential Footer Msg Placeholder">
            <a:extLst>
              <a:ext uri="{FF2B5EF4-FFF2-40B4-BE49-F238E27FC236}">
                <a16:creationId xmlns:a16="http://schemas.microsoft.com/office/drawing/2014/main" id="{BB276384-4870-5B4D-86E4-8F85AF2D2DAB}"/>
              </a:ext>
            </a:extLst>
          </p:cNvPr>
          <p:cNvSpPr txBox="1">
            <a:spLocks/>
          </p:cNvSpPr>
          <p:nvPr userDrawn="1"/>
        </p:nvSpPr>
        <p:spPr>
          <a:xfrm>
            <a:off x="7586525" y="6200775"/>
            <a:ext cx="2686188" cy="4205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b="1" i="0" kern="1200">
                <a:solidFill>
                  <a:schemeClr val="tx1"/>
                </a:solidFill>
                <a:latin typeface="Maax Regular" panose="02000506000000020003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0" i="0" dirty="0">
                <a:solidFill>
                  <a:schemeClr val="bg1">
                    <a:lumMod val="65000"/>
                  </a:schemeClr>
                </a:solidFill>
                <a:latin typeface="MAAX-MEDIUM" panose="02000506000000020003" pitchFamily="2" charset="77"/>
              </a:rPr>
              <a:t>CONFIDENTIAL AND PROPRIETARY INFORMATION OF WM</a:t>
            </a:r>
          </a:p>
        </p:txBody>
      </p:sp>
    </p:spTree>
    <p:extLst>
      <p:ext uri="{BB962C8B-B14F-4D97-AF65-F5344CB8AC3E}">
        <p14:creationId xmlns:p14="http://schemas.microsoft.com/office/powerpoint/2010/main" val="4603222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Agenda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5">
            <a:extLst>
              <a:ext uri="{FF2B5EF4-FFF2-40B4-BE49-F238E27FC236}">
                <a16:creationId xmlns:a16="http://schemas.microsoft.com/office/drawing/2014/main" id="{806CF438-BFE7-C140-B655-13DDCF661A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013" y="6222206"/>
            <a:ext cx="467472" cy="409144"/>
          </a:xfrm>
          <a:prstGeom prst="rect">
            <a:avLst/>
          </a:prstGeom>
        </p:spPr>
        <p:txBody>
          <a:bodyPr anchor="ctr"/>
          <a:lstStyle>
            <a:lvl1pPr algn="ctr">
              <a:defRPr sz="900" b="0" i="0">
                <a:solidFill>
                  <a:schemeClr val="tx1"/>
                </a:solidFill>
                <a:latin typeface="MAAX-MEDIUM" panose="02000506000000020003" pitchFamily="2" charset="77"/>
              </a:defRPr>
            </a:lvl1pPr>
          </a:lstStyle>
          <a:p>
            <a:fld id="{B4784E56-AFC6-A640-BFDB-BD1DFA4D1A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Main Text 5">
            <a:extLst>
              <a:ext uri="{FF2B5EF4-FFF2-40B4-BE49-F238E27FC236}">
                <a16:creationId xmlns:a16="http://schemas.microsoft.com/office/drawing/2014/main" id="{F388FB80-7F2C-2B42-8DB5-2BC8C73FC3D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9427" y="1853514"/>
            <a:ext cx="11233148" cy="4096435"/>
          </a:xfrm>
        </p:spPr>
        <p:txBody>
          <a:bodyPr numCol="2" spcCol="36000"/>
          <a:lstStyle>
            <a:lvl1pPr marL="457200" indent="-457200">
              <a:lnSpc>
                <a:spcPct val="100000"/>
              </a:lnSpc>
              <a:buFont typeface="+mj-lt"/>
              <a:buAutoNum type="arabicPeriod"/>
              <a:defRPr sz="2400" b="0" i="0">
                <a:solidFill>
                  <a:schemeClr val="tx1"/>
                </a:solidFill>
                <a:latin typeface="MAAX-MEDIUM" panose="02000506000000020003" pitchFamily="2" charset="77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2000" b="0" i="0">
                <a:solidFill>
                  <a:schemeClr val="tx1"/>
                </a:solidFill>
                <a:latin typeface="Maax Regular" panose="02000506000000020003" pitchFamily="2" charset="77"/>
              </a:defRPr>
            </a:lvl2pPr>
            <a:lvl3pPr>
              <a:lnSpc>
                <a:spcPct val="100000"/>
              </a:lnSpc>
              <a:defRPr sz="2000"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 sz="2000"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 sz="2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Item one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Short description here.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dirty="0"/>
          </a:p>
          <a:p>
            <a:pPr lvl="0"/>
            <a:r>
              <a:rPr lang="en-US" dirty="0"/>
              <a:t>Item one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Short description here.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dirty="0"/>
          </a:p>
          <a:p>
            <a:pPr lvl="0"/>
            <a:r>
              <a:rPr lang="en-US" dirty="0"/>
              <a:t>Item one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Short description here.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</p:txBody>
      </p:sp>
      <p:sp>
        <p:nvSpPr>
          <p:cNvPr id="12" name="Title 5">
            <a:extLst>
              <a:ext uri="{FF2B5EF4-FFF2-40B4-BE49-F238E27FC236}">
                <a16:creationId xmlns:a16="http://schemas.microsoft.com/office/drawing/2014/main" id="{E1318C48-A5C4-1240-9C4C-1DB9D98795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76251"/>
            <a:ext cx="9246466" cy="1088389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6500" b="1" i="0">
                <a:solidFill>
                  <a:schemeClr val="accent4"/>
                </a:solidFill>
                <a:latin typeface="MAAX-BLACK" panose="02000506000000020003" pitchFamily="2" charset="77"/>
              </a:defRPr>
            </a:lvl1pPr>
          </a:lstStyle>
          <a:p>
            <a:r>
              <a:rPr lang="en-US" dirty="0"/>
              <a:t>Agenda Title Here</a:t>
            </a:r>
          </a:p>
        </p:txBody>
      </p:sp>
      <p:sp>
        <p:nvSpPr>
          <p:cNvPr id="7" name="Confidential Footer Msg Placeholder">
            <a:extLst>
              <a:ext uri="{FF2B5EF4-FFF2-40B4-BE49-F238E27FC236}">
                <a16:creationId xmlns:a16="http://schemas.microsoft.com/office/drawing/2014/main" id="{AD4E377E-A7BF-CB4D-A542-03026DA0B599}"/>
              </a:ext>
            </a:extLst>
          </p:cNvPr>
          <p:cNvSpPr txBox="1">
            <a:spLocks/>
          </p:cNvSpPr>
          <p:nvPr userDrawn="1"/>
        </p:nvSpPr>
        <p:spPr>
          <a:xfrm>
            <a:off x="7586525" y="6200775"/>
            <a:ext cx="2686188" cy="4205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b="1" i="0" kern="1200">
                <a:solidFill>
                  <a:schemeClr val="tx1"/>
                </a:solidFill>
                <a:latin typeface="Maax Regular" panose="02000506000000020003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0" i="0" dirty="0">
                <a:solidFill>
                  <a:schemeClr val="bg1">
                    <a:lumMod val="65000"/>
                  </a:schemeClr>
                </a:solidFill>
                <a:latin typeface="MAAX-MEDIUM" panose="02000506000000020003" pitchFamily="2" charset="77"/>
              </a:rPr>
              <a:t>CONFIDENTIAL AND PROPRIETARY INFORMATION OF WM</a:t>
            </a:r>
          </a:p>
        </p:txBody>
      </p:sp>
    </p:spTree>
    <p:extLst>
      <p:ext uri="{BB962C8B-B14F-4D97-AF65-F5344CB8AC3E}">
        <p14:creationId xmlns:p14="http://schemas.microsoft.com/office/powerpoint/2010/main" val="99901244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Get in Touch, LT-|-Img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35">
            <a:extLst>
              <a:ext uri="{FF2B5EF4-FFF2-40B4-BE49-F238E27FC236}">
                <a16:creationId xmlns:a16="http://schemas.microsoft.com/office/drawing/2014/main" id="{CC55AF13-45F2-8245-B8B1-F86656C442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013" y="6222206"/>
            <a:ext cx="467472" cy="409144"/>
          </a:xfrm>
          <a:prstGeom prst="rect">
            <a:avLst/>
          </a:prstGeom>
        </p:spPr>
        <p:txBody>
          <a:bodyPr anchor="ctr"/>
          <a:lstStyle>
            <a:lvl1pPr algn="ctr">
              <a:defRPr sz="900" b="0" i="0">
                <a:solidFill>
                  <a:schemeClr val="tx1"/>
                </a:solidFill>
                <a:latin typeface="MAAX-MEDIUM" panose="02000506000000020003" pitchFamily="2" charset="77"/>
              </a:defRPr>
            </a:lvl1pPr>
          </a:lstStyle>
          <a:p>
            <a:fld id="{B4784E56-AFC6-A640-BFDB-BD1DFA4D1A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Img 35">
            <a:extLst>
              <a:ext uri="{FF2B5EF4-FFF2-40B4-BE49-F238E27FC236}">
                <a16:creationId xmlns:a16="http://schemas.microsoft.com/office/drawing/2014/main" id="{BFBE8D34-8451-4107-A0AB-96B144EF32E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6059487" cy="6858000"/>
          </a:xfrm>
          <a:custGeom>
            <a:avLst/>
            <a:gdLst>
              <a:gd name="connsiteX0" fmla="*/ 4769790 w 6059487"/>
              <a:gd name="connsiteY0" fmla="*/ 6194342 h 6858000"/>
              <a:gd name="connsiteX1" fmla="*/ 4877134 w 6059487"/>
              <a:gd name="connsiteY1" fmla="*/ 6642767 h 6858000"/>
              <a:gd name="connsiteX2" fmla="*/ 5868981 w 6059487"/>
              <a:gd name="connsiteY2" fmla="*/ 6642767 h 6858000"/>
              <a:gd name="connsiteX3" fmla="*/ 5761637 w 6059487"/>
              <a:gd name="connsiteY3" fmla="*/ 6194342 h 6858000"/>
              <a:gd name="connsiteX4" fmla="*/ 1476375 w 6059487"/>
              <a:gd name="connsiteY4" fmla="*/ 6194342 h 6858000"/>
              <a:gd name="connsiteX5" fmla="*/ 1476375 w 6059487"/>
              <a:gd name="connsiteY5" fmla="*/ 6632575 h 6858000"/>
              <a:gd name="connsiteX6" fmla="*/ 3649487 w 6059487"/>
              <a:gd name="connsiteY6" fmla="*/ 6632575 h 6858000"/>
              <a:gd name="connsiteX7" fmla="*/ 3649487 w 6059487"/>
              <a:gd name="connsiteY7" fmla="*/ 6194342 h 6858000"/>
              <a:gd name="connsiteX8" fmla="*/ 0 w 6059487"/>
              <a:gd name="connsiteY8" fmla="*/ 0 h 6858000"/>
              <a:gd name="connsiteX9" fmla="*/ 6059487 w 6059487"/>
              <a:gd name="connsiteY9" fmla="*/ 0 h 6858000"/>
              <a:gd name="connsiteX10" fmla="*/ 6059487 w 6059487"/>
              <a:gd name="connsiteY10" fmla="*/ 6858000 h 6858000"/>
              <a:gd name="connsiteX11" fmla="*/ 0 w 6059487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059487" h="6858000">
                <a:moveTo>
                  <a:pt x="4769790" y="6194342"/>
                </a:moveTo>
                <a:lnTo>
                  <a:pt x="4877134" y="6642767"/>
                </a:lnTo>
                <a:lnTo>
                  <a:pt x="5868981" y="6642767"/>
                </a:lnTo>
                <a:lnTo>
                  <a:pt x="5761637" y="6194342"/>
                </a:lnTo>
                <a:close/>
                <a:moveTo>
                  <a:pt x="1476375" y="6194342"/>
                </a:moveTo>
                <a:lnTo>
                  <a:pt x="1476375" y="6632575"/>
                </a:lnTo>
                <a:lnTo>
                  <a:pt x="3649487" y="6632575"/>
                </a:lnTo>
                <a:lnTo>
                  <a:pt x="3649487" y="6194342"/>
                </a:lnTo>
                <a:close/>
                <a:moveTo>
                  <a:pt x="0" y="0"/>
                </a:moveTo>
                <a:lnTo>
                  <a:pt x="6059487" y="0"/>
                </a:lnTo>
                <a:lnTo>
                  <a:pt x="605948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marL="228600" marR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>
                <a:solidFill>
                  <a:schemeClr val="tx1">
                    <a:lumMod val="50000"/>
                    <a:lumOff val="50000"/>
                  </a:schemeClr>
                </a:solidFill>
                <a:latin typeface="MAAX-MEDIUM" panose="02000506000000020003" pitchFamily="2" charset="77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0" name="Text 35">
            <a:extLst>
              <a:ext uri="{FF2B5EF4-FFF2-40B4-BE49-F238E27FC236}">
                <a16:creationId xmlns:a16="http://schemas.microsoft.com/office/drawing/2014/main" id="{4BF99E9F-726E-D241-B97F-21ED77845DC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4278923"/>
            <a:ext cx="5580063" cy="1671028"/>
          </a:xfrm>
        </p:spPr>
        <p:txBody>
          <a:bodyPr anchor="b"/>
          <a:lstStyle>
            <a:lvl1pPr>
              <a:lnSpc>
                <a:spcPct val="80000"/>
              </a:lnSpc>
              <a:buNone/>
              <a:defRPr sz="2000" b="0" i="0">
                <a:solidFill>
                  <a:srgbClr val="00693C"/>
                </a:solidFill>
                <a:latin typeface="Maax Regular" panose="02000506000000020003" pitchFamily="2" charset="77"/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Name</a:t>
            </a:r>
          </a:p>
          <a:p>
            <a:pPr lvl="0"/>
            <a:r>
              <a:rPr lang="en-US" dirty="0"/>
              <a:t>Email</a:t>
            </a:r>
          </a:p>
          <a:p>
            <a:pPr lvl="0"/>
            <a:r>
              <a:rPr lang="en-US" dirty="0"/>
              <a:t>Phone</a:t>
            </a:r>
          </a:p>
        </p:txBody>
      </p:sp>
      <p:sp>
        <p:nvSpPr>
          <p:cNvPr id="16" name="Title 35">
            <a:extLst>
              <a:ext uri="{FF2B5EF4-FFF2-40B4-BE49-F238E27FC236}">
                <a16:creationId xmlns:a16="http://schemas.microsoft.com/office/drawing/2014/main" id="{C499BAFC-DA48-4D42-86BE-952663CF65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76251"/>
            <a:ext cx="5580063" cy="2844799"/>
          </a:xfrm>
          <a:prstGeom prst="rect">
            <a:avLst/>
          </a:prstGeom>
        </p:spPr>
        <p:txBody>
          <a:bodyPr anchor="t"/>
          <a:lstStyle>
            <a:lvl1pPr>
              <a:defRPr sz="6500" b="1" i="0">
                <a:solidFill>
                  <a:srgbClr val="00693C"/>
                </a:solidFill>
                <a:latin typeface="MAAX-BLACK" panose="02000506000000020003" pitchFamily="2" charset="77"/>
              </a:defRPr>
            </a:lvl1pPr>
          </a:lstStyle>
          <a:p>
            <a:r>
              <a:rPr lang="en-US" dirty="0"/>
              <a:t>“Get in touch with us.” message here</a:t>
            </a:r>
          </a:p>
        </p:txBody>
      </p:sp>
      <p:sp>
        <p:nvSpPr>
          <p:cNvPr id="8" name="Confidential Footer Msg Placeholder">
            <a:extLst>
              <a:ext uri="{FF2B5EF4-FFF2-40B4-BE49-F238E27FC236}">
                <a16:creationId xmlns:a16="http://schemas.microsoft.com/office/drawing/2014/main" id="{4E0347B9-5136-6640-8435-C21222F4B42B}"/>
              </a:ext>
            </a:extLst>
          </p:cNvPr>
          <p:cNvSpPr txBox="1">
            <a:spLocks/>
          </p:cNvSpPr>
          <p:nvPr userDrawn="1"/>
        </p:nvSpPr>
        <p:spPr>
          <a:xfrm>
            <a:off x="7586525" y="6339923"/>
            <a:ext cx="2686188" cy="4205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b="1" i="0" kern="1200">
                <a:solidFill>
                  <a:schemeClr val="tx1"/>
                </a:solidFill>
                <a:latin typeface="Maax Regular" panose="02000506000000020003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0" i="0" dirty="0">
                <a:solidFill>
                  <a:schemeClr val="bg1">
                    <a:lumMod val="65000"/>
                  </a:schemeClr>
                </a:solidFill>
                <a:latin typeface="MAAX-MEDIUM" panose="02000506000000020003" pitchFamily="2" charset="77"/>
              </a:rPr>
              <a:t>CONFIDENTIAL AND PROPRIETARY INFORMATION OF WM</a:t>
            </a:r>
          </a:p>
        </p:txBody>
      </p:sp>
    </p:spTree>
    <p:extLst>
      <p:ext uri="{BB962C8B-B14F-4D97-AF65-F5344CB8AC3E}">
        <p14:creationId xmlns:p14="http://schemas.microsoft.com/office/powerpoint/2010/main" val="120212047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6_Blank, Really Blank 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69022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Agenda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6">
            <a:extLst>
              <a:ext uri="{FF2B5EF4-FFF2-40B4-BE49-F238E27FC236}">
                <a16:creationId xmlns:a16="http://schemas.microsoft.com/office/drawing/2014/main" id="{806CF438-BFE7-C140-B655-13DDCF661A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013" y="6222206"/>
            <a:ext cx="467472" cy="409144"/>
          </a:xfrm>
          <a:prstGeom prst="rect">
            <a:avLst/>
          </a:prstGeom>
        </p:spPr>
        <p:txBody>
          <a:bodyPr anchor="ctr"/>
          <a:lstStyle>
            <a:lvl1pPr algn="ctr">
              <a:defRPr sz="900" b="0" i="0">
                <a:solidFill>
                  <a:schemeClr val="tx1"/>
                </a:solidFill>
                <a:latin typeface="MAAX-MEDIUM" panose="02000506000000020003" pitchFamily="2" charset="77"/>
              </a:defRPr>
            </a:lvl1pPr>
          </a:lstStyle>
          <a:p>
            <a:fld id="{B4784E56-AFC6-A640-BFDB-BD1DFA4D1A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Main Text 6">
            <a:extLst>
              <a:ext uri="{FF2B5EF4-FFF2-40B4-BE49-F238E27FC236}">
                <a16:creationId xmlns:a16="http://schemas.microsoft.com/office/drawing/2014/main" id="{F388FB80-7F2C-2B42-8DB5-2BC8C73FC3D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9427" y="982494"/>
            <a:ext cx="11233148" cy="4967455"/>
          </a:xfrm>
        </p:spPr>
        <p:txBody>
          <a:bodyPr numCol="2" spcCol="36000"/>
          <a:lstStyle>
            <a:lvl1pPr marL="457200" indent="-457200">
              <a:lnSpc>
                <a:spcPct val="100000"/>
              </a:lnSpc>
              <a:buFont typeface="+mj-lt"/>
              <a:buAutoNum type="arabicPeriod"/>
              <a:defRPr sz="2800" b="1" i="0">
                <a:solidFill>
                  <a:schemeClr val="accent4"/>
                </a:solidFill>
                <a:latin typeface="MAAX-BLACK" panose="02000506000000020003" pitchFamily="2" charset="77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2000" b="0" i="0">
                <a:solidFill>
                  <a:schemeClr val="tx1"/>
                </a:solidFill>
                <a:latin typeface="Maax Regular" panose="02000506000000020003" pitchFamily="2" charset="77"/>
              </a:defRPr>
            </a:lvl2pPr>
            <a:lvl3pPr>
              <a:lnSpc>
                <a:spcPct val="100000"/>
              </a:lnSpc>
              <a:defRPr sz="2000"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 sz="2000"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 sz="2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Item one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Short description here.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dirty="0"/>
          </a:p>
          <a:p>
            <a:pPr lvl="0"/>
            <a:r>
              <a:rPr lang="en-US" dirty="0"/>
              <a:t>Item one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Short description here.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dirty="0"/>
          </a:p>
          <a:p>
            <a:pPr lvl="0"/>
            <a:r>
              <a:rPr lang="en-US" dirty="0"/>
              <a:t>Item one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Short description here.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</p:txBody>
      </p:sp>
      <p:sp>
        <p:nvSpPr>
          <p:cNvPr id="5" name="Title 6">
            <a:extLst>
              <a:ext uri="{FF2B5EF4-FFF2-40B4-BE49-F238E27FC236}">
                <a16:creationId xmlns:a16="http://schemas.microsoft.com/office/drawing/2014/main" id="{35C65C75-2945-E946-9C7D-0FA2B39257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7" y="486766"/>
            <a:ext cx="11237976" cy="213359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1400" b="0" i="0" cap="all" spc="300" baseline="0">
                <a:solidFill>
                  <a:srgbClr val="00693C"/>
                </a:solidFill>
                <a:latin typeface="Maax Medium" panose="02000000000000000000" pitchFamily="50" charset="0"/>
              </a:defRPr>
            </a:lvl1pPr>
          </a:lstStyle>
          <a:p>
            <a:r>
              <a:rPr lang="en-US" dirty="0"/>
              <a:t>AGENDA TITLE HERE</a:t>
            </a:r>
          </a:p>
        </p:txBody>
      </p:sp>
      <p:sp>
        <p:nvSpPr>
          <p:cNvPr id="7" name="Confidential Footer Msg Placeholder">
            <a:extLst>
              <a:ext uri="{FF2B5EF4-FFF2-40B4-BE49-F238E27FC236}">
                <a16:creationId xmlns:a16="http://schemas.microsoft.com/office/drawing/2014/main" id="{CBA904F7-9A79-0F44-9F9B-FAF37B0F7C94}"/>
              </a:ext>
            </a:extLst>
          </p:cNvPr>
          <p:cNvSpPr txBox="1">
            <a:spLocks/>
          </p:cNvSpPr>
          <p:nvPr userDrawn="1"/>
        </p:nvSpPr>
        <p:spPr>
          <a:xfrm>
            <a:off x="7586525" y="6200775"/>
            <a:ext cx="2686188" cy="4205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b="1" i="0" kern="1200">
                <a:solidFill>
                  <a:schemeClr val="tx1"/>
                </a:solidFill>
                <a:latin typeface="Maax Regular" panose="02000506000000020003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0" i="0" dirty="0">
                <a:solidFill>
                  <a:schemeClr val="bg1">
                    <a:lumMod val="65000"/>
                  </a:schemeClr>
                </a:solidFill>
                <a:latin typeface="MAAX-MEDIUM" panose="02000506000000020003" pitchFamily="2" charset="77"/>
              </a:rPr>
              <a:t>CONFIDENTIAL AND PROPRIETARY INFORMATION OF WM</a:t>
            </a:r>
          </a:p>
        </p:txBody>
      </p:sp>
    </p:spTree>
    <p:extLst>
      <p:ext uri="{BB962C8B-B14F-4D97-AF65-F5344CB8AC3E}">
        <p14:creationId xmlns:p14="http://schemas.microsoft.com/office/powerpoint/2010/main" val="22050496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ext/Img, W-|-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7">
            <a:extLst>
              <a:ext uri="{FF2B5EF4-FFF2-40B4-BE49-F238E27FC236}">
                <a16:creationId xmlns:a16="http://schemas.microsoft.com/office/drawing/2014/main" id="{806CF438-BFE7-C140-B655-13DDCF661A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013" y="6222206"/>
            <a:ext cx="467472" cy="409144"/>
          </a:xfrm>
          <a:prstGeom prst="rect">
            <a:avLst/>
          </a:prstGeom>
        </p:spPr>
        <p:txBody>
          <a:bodyPr anchor="ctr"/>
          <a:lstStyle>
            <a:lvl1pPr algn="ctr">
              <a:defRPr sz="900" b="0" i="0">
                <a:solidFill>
                  <a:schemeClr val="tx1"/>
                </a:solidFill>
                <a:latin typeface="MAAX-MEDIUM" panose="02000506000000020003" pitchFamily="2" charset="77"/>
              </a:defRPr>
            </a:lvl1pPr>
          </a:lstStyle>
          <a:p>
            <a:fld id="{B4784E56-AFC6-A640-BFDB-BD1DFA4D1A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Img 7">
            <a:extLst>
              <a:ext uri="{FF2B5EF4-FFF2-40B4-BE49-F238E27FC236}">
                <a16:creationId xmlns:a16="http://schemas.microsoft.com/office/drawing/2014/main" id="{2AB2EC92-6C25-4F91-B578-16689E8A80E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764087" y="0"/>
            <a:ext cx="7427913" cy="6858000"/>
          </a:xfrm>
          <a:custGeom>
            <a:avLst/>
            <a:gdLst>
              <a:gd name="connsiteX0" fmla="*/ 6101703 w 7427913"/>
              <a:gd name="connsiteY0" fmla="*/ 6194342 h 6858000"/>
              <a:gd name="connsiteX1" fmla="*/ 6209047 w 7427913"/>
              <a:gd name="connsiteY1" fmla="*/ 6642767 h 6858000"/>
              <a:gd name="connsiteX2" fmla="*/ 7200894 w 7427913"/>
              <a:gd name="connsiteY2" fmla="*/ 6642767 h 6858000"/>
              <a:gd name="connsiteX3" fmla="*/ 7093550 w 7427913"/>
              <a:gd name="connsiteY3" fmla="*/ 6194342 h 6858000"/>
              <a:gd name="connsiteX4" fmla="*/ 2808288 w 7427913"/>
              <a:gd name="connsiteY4" fmla="*/ 6194342 h 6858000"/>
              <a:gd name="connsiteX5" fmla="*/ 2808288 w 7427913"/>
              <a:gd name="connsiteY5" fmla="*/ 6632575 h 6858000"/>
              <a:gd name="connsiteX6" fmla="*/ 4981400 w 7427913"/>
              <a:gd name="connsiteY6" fmla="*/ 6632575 h 6858000"/>
              <a:gd name="connsiteX7" fmla="*/ 4981400 w 7427913"/>
              <a:gd name="connsiteY7" fmla="*/ 6194342 h 6858000"/>
              <a:gd name="connsiteX8" fmla="*/ 0 w 7427913"/>
              <a:gd name="connsiteY8" fmla="*/ 0 h 6858000"/>
              <a:gd name="connsiteX9" fmla="*/ 7427913 w 7427913"/>
              <a:gd name="connsiteY9" fmla="*/ 0 h 6858000"/>
              <a:gd name="connsiteX10" fmla="*/ 7427913 w 7427913"/>
              <a:gd name="connsiteY10" fmla="*/ 6858000 h 6858000"/>
              <a:gd name="connsiteX11" fmla="*/ 0 w 7427913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427913" h="6858000">
                <a:moveTo>
                  <a:pt x="6101703" y="6194342"/>
                </a:moveTo>
                <a:lnTo>
                  <a:pt x="6209047" y="6642767"/>
                </a:lnTo>
                <a:lnTo>
                  <a:pt x="7200894" y="6642767"/>
                </a:lnTo>
                <a:lnTo>
                  <a:pt x="7093550" y="6194342"/>
                </a:lnTo>
                <a:close/>
                <a:moveTo>
                  <a:pt x="2808288" y="6194342"/>
                </a:moveTo>
                <a:lnTo>
                  <a:pt x="2808288" y="6632575"/>
                </a:lnTo>
                <a:lnTo>
                  <a:pt x="4981400" y="6632575"/>
                </a:lnTo>
                <a:lnTo>
                  <a:pt x="4981400" y="6194342"/>
                </a:lnTo>
                <a:close/>
                <a:moveTo>
                  <a:pt x="0" y="0"/>
                </a:moveTo>
                <a:lnTo>
                  <a:pt x="7427913" y="0"/>
                </a:lnTo>
                <a:lnTo>
                  <a:pt x="742791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marL="228600" marR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>
                <a:solidFill>
                  <a:schemeClr val="tx1">
                    <a:lumMod val="50000"/>
                    <a:lumOff val="50000"/>
                  </a:schemeClr>
                </a:solidFill>
                <a:latin typeface="MAAX-MEDIUM" panose="02000506000000020003" pitchFamily="2" charset="77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9" name="Main Text 7">
            <a:extLst>
              <a:ext uri="{FF2B5EF4-FFF2-40B4-BE49-F238E27FC236}">
                <a16:creationId xmlns:a16="http://schemas.microsoft.com/office/drawing/2014/main" id="{C0F25413-97D9-5649-9DEC-9AFD6CEA6E4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79426" y="3545840"/>
            <a:ext cx="4176712" cy="2404109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400" b="0" i="0">
                <a:latin typeface="Maax Regular" panose="02000506000000020003" pitchFamily="2" charset="77"/>
              </a:defRPr>
            </a:lvl1pPr>
            <a:lvl2pPr>
              <a:buNone/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2000"/>
            </a:lvl5pPr>
          </a:lstStyle>
          <a:p>
            <a:r>
              <a:rPr lang="en-US" dirty="0"/>
              <a:t>Body Copy goes here.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luctus</a:t>
            </a:r>
            <a:r>
              <a:rPr lang="en-US" dirty="0"/>
              <a:t>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magna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.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a diam </a:t>
            </a:r>
            <a:r>
              <a:rPr lang="en-US" dirty="0" err="1"/>
              <a:t>maecenas</a:t>
            </a:r>
            <a:r>
              <a:rPr lang="en-US" dirty="0"/>
              <a:t> sed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sem.</a:t>
            </a:r>
          </a:p>
        </p:txBody>
      </p:sp>
      <p:sp>
        <p:nvSpPr>
          <p:cNvPr id="23" name="Subheadline 7">
            <a:extLst>
              <a:ext uri="{FF2B5EF4-FFF2-40B4-BE49-F238E27FC236}">
                <a16:creationId xmlns:a16="http://schemas.microsoft.com/office/drawing/2014/main" id="{6CBD98AE-8E36-3242-B248-757D1060133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79426" y="1908684"/>
            <a:ext cx="4176712" cy="1021503"/>
          </a:xfrm>
        </p:spPr>
        <p:txBody>
          <a:bodyPr>
            <a:noAutofit/>
          </a:bodyPr>
          <a:lstStyle>
            <a:lvl1pPr marL="0" indent="0">
              <a:buNone/>
              <a:defRPr sz="2400" b="0" i="0">
                <a:solidFill>
                  <a:srgbClr val="024731"/>
                </a:solidFill>
                <a:latin typeface="Maax Regular" panose="02000506000000020003" pitchFamily="2" charset="77"/>
              </a:defRPr>
            </a:lvl1pPr>
          </a:lstStyle>
          <a:p>
            <a:pPr lvl="0"/>
            <a:r>
              <a:rPr lang="en-US" dirty="0"/>
              <a:t>Sub-headline goes here.</a:t>
            </a:r>
          </a:p>
        </p:txBody>
      </p:sp>
      <p:sp>
        <p:nvSpPr>
          <p:cNvPr id="24" name="Headline 7">
            <a:extLst>
              <a:ext uri="{FF2B5EF4-FFF2-40B4-BE49-F238E27FC236}">
                <a16:creationId xmlns:a16="http://schemas.microsoft.com/office/drawing/2014/main" id="{95E418C1-5E76-EE4E-ABB6-CEA9F9FE262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79426" y="397299"/>
            <a:ext cx="4176712" cy="1021503"/>
          </a:xfrm>
        </p:spPr>
        <p:txBody>
          <a:bodyPr>
            <a:noAutofit/>
          </a:bodyPr>
          <a:lstStyle>
            <a:lvl1pPr marL="0" indent="0">
              <a:buNone/>
              <a:defRPr b="1" i="0">
                <a:solidFill>
                  <a:srgbClr val="024731"/>
                </a:solidFill>
                <a:latin typeface="MAAX-BLACK" panose="02000506000000020003" pitchFamily="2" charset="77"/>
              </a:defRPr>
            </a:lvl1pPr>
          </a:lstStyle>
          <a:p>
            <a:pPr lvl="0"/>
            <a:r>
              <a:rPr lang="en-US" dirty="0"/>
              <a:t>Headline goes here</a:t>
            </a:r>
          </a:p>
        </p:txBody>
      </p:sp>
      <p:sp>
        <p:nvSpPr>
          <p:cNvPr id="13" name="Confidential Footer Msg Placeholder">
            <a:extLst>
              <a:ext uri="{FF2B5EF4-FFF2-40B4-BE49-F238E27FC236}">
                <a16:creationId xmlns:a16="http://schemas.microsoft.com/office/drawing/2014/main" id="{6E4EC77C-CE51-F74E-BC60-9B1582C493E3}"/>
              </a:ext>
            </a:extLst>
          </p:cNvPr>
          <p:cNvSpPr txBox="1">
            <a:spLocks/>
          </p:cNvSpPr>
          <p:nvPr userDrawn="1"/>
        </p:nvSpPr>
        <p:spPr>
          <a:xfrm>
            <a:off x="7586525" y="6200775"/>
            <a:ext cx="2686188" cy="4205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b="1" i="0" kern="1200">
                <a:solidFill>
                  <a:schemeClr val="tx1"/>
                </a:solidFill>
                <a:latin typeface="Maax Regular" panose="02000506000000020003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0" i="0" dirty="0">
                <a:solidFill>
                  <a:schemeClr val="bg1">
                    <a:lumMod val="65000"/>
                  </a:schemeClr>
                </a:solidFill>
                <a:latin typeface="MAAX-MEDIUM" panose="02000506000000020003" pitchFamily="2" charset="77"/>
              </a:rPr>
              <a:t>CONFIDENTIAL AND PROPRIETARY INFORMATION OF WM</a:t>
            </a:r>
          </a:p>
        </p:txBody>
      </p:sp>
    </p:spTree>
    <p:extLst>
      <p:ext uri="{BB962C8B-B14F-4D97-AF65-F5344CB8AC3E}">
        <p14:creationId xmlns:p14="http://schemas.microsoft.com/office/powerpoint/2010/main" val="37078166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ext/Img, G2-|-Img">
    <p:bg>
      <p:bgPr>
        <a:solidFill>
          <a:srgbClr val="0247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8">
            <a:extLst>
              <a:ext uri="{FF2B5EF4-FFF2-40B4-BE49-F238E27FC236}">
                <a16:creationId xmlns:a16="http://schemas.microsoft.com/office/drawing/2014/main" id="{806CF438-BFE7-C140-B655-13DDCF661A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013" y="6222206"/>
            <a:ext cx="467472" cy="409144"/>
          </a:xfrm>
          <a:prstGeom prst="rect">
            <a:avLst/>
          </a:prstGeom>
        </p:spPr>
        <p:txBody>
          <a:bodyPr anchor="ctr"/>
          <a:lstStyle>
            <a:lvl1pPr algn="ctr">
              <a:defRPr sz="900" b="0" i="0">
                <a:solidFill>
                  <a:schemeClr val="bg1"/>
                </a:solidFill>
                <a:latin typeface="MAAX-MEDIUM" panose="02000506000000020003" pitchFamily="2" charset="77"/>
              </a:defRPr>
            </a:lvl1pPr>
          </a:lstStyle>
          <a:p>
            <a:fld id="{B4784E56-AFC6-A640-BFDB-BD1DFA4D1A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3" name="Img 8">
            <a:extLst>
              <a:ext uri="{FF2B5EF4-FFF2-40B4-BE49-F238E27FC236}">
                <a16:creationId xmlns:a16="http://schemas.microsoft.com/office/drawing/2014/main" id="{7A49BA06-4775-472A-ADA7-8E5F573D389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764087" y="0"/>
            <a:ext cx="7427913" cy="6858000"/>
          </a:xfrm>
          <a:custGeom>
            <a:avLst/>
            <a:gdLst>
              <a:gd name="connsiteX0" fmla="*/ 6101703 w 7427913"/>
              <a:gd name="connsiteY0" fmla="*/ 6194342 h 6858000"/>
              <a:gd name="connsiteX1" fmla="*/ 6209047 w 7427913"/>
              <a:gd name="connsiteY1" fmla="*/ 6642767 h 6858000"/>
              <a:gd name="connsiteX2" fmla="*/ 7200894 w 7427913"/>
              <a:gd name="connsiteY2" fmla="*/ 6642767 h 6858000"/>
              <a:gd name="connsiteX3" fmla="*/ 7093550 w 7427913"/>
              <a:gd name="connsiteY3" fmla="*/ 6194342 h 6858000"/>
              <a:gd name="connsiteX4" fmla="*/ 2808288 w 7427913"/>
              <a:gd name="connsiteY4" fmla="*/ 6194342 h 6858000"/>
              <a:gd name="connsiteX5" fmla="*/ 2808288 w 7427913"/>
              <a:gd name="connsiteY5" fmla="*/ 6632575 h 6858000"/>
              <a:gd name="connsiteX6" fmla="*/ 4981400 w 7427913"/>
              <a:gd name="connsiteY6" fmla="*/ 6632575 h 6858000"/>
              <a:gd name="connsiteX7" fmla="*/ 4981400 w 7427913"/>
              <a:gd name="connsiteY7" fmla="*/ 6194342 h 6858000"/>
              <a:gd name="connsiteX8" fmla="*/ 0 w 7427913"/>
              <a:gd name="connsiteY8" fmla="*/ 0 h 6858000"/>
              <a:gd name="connsiteX9" fmla="*/ 7427913 w 7427913"/>
              <a:gd name="connsiteY9" fmla="*/ 0 h 6858000"/>
              <a:gd name="connsiteX10" fmla="*/ 7427913 w 7427913"/>
              <a:gd name="connsiteY10" fmla="*/ 6858000 h 6858000"/>
              <a:gd name="connsiteX11" fmla="*/ 0 w 7427913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427913" h="6858000">
                <a:moveTo>
                  <a:pt x="6101703" y="6194342"/>
                </a:moveTo>
                <a:lnTo>
                  <a:pt x="6209047" y="6642767"/>
                </a:lnTo>
                <a:lnTo>
                  <a:pt x="7200894" y="6642767"/>
                </a:lnTo>
                <a:lnTo>
                  <a:pt x="7093550" y="6194342"/>
                </a:lnTo>
                <a:close/>
                <a:moveTo>
                  <a:pt x="2808288" y="6194342"/>
                </a:moveTo>
                <a:lnTo>
                  <a:pt x="2808288" y="6632575"/>
                </a:lnTo>
                <a:lnTo>
                  <a:pt x="4981400" y="6632575"/>
                </a:lnTo>
                <a:lnTo>
                  <a:pt x="4981400" y="6194342"/>
                </a:lnTo>
                <a:close/>
                <a:moveTo>
                  <a:pt x="0" y="0"/>
                </a:moveTo>
                <a:lnTo>
                  <a:pt x="7427913" y="0"/>
                </a:lnTo>
                <a:lnTo>
                  <a:pt x="742791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marL="228600" marR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>
                <a:solidFill>
                  <a:schemeClr val="tx1">
                    <a:lumMod val="50000"/>
                    <a:lumOff val="50000"/>
                  </a:schemeClr>
                </a:solidFill>
                <a:latin typeface="MAAX-MEDIUM" panose="02000506000000020003" pitchFamily="2" charset="77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9" name="Main Text 8">
            <a:extLst>
              <a:ext uri="{FF2B5EF4-FFF2-40B4-BE49-F238E27FC236}">
                <a16:creationId xmlns:a16="http://schemas.microsoft.com/office/drawing/2014/main" id="{C0F25413-97D9-5649-9DEC-9AFD6CEA6E4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79426" y="3545840"/>
            <a:ext cx="4176712" cy="2404109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Maax Regular" panose="02000506000000020003" pitchFamily="2" charset="77"/>
              </a:defRPr>
            </a:lvl1pPr>
            <a:lvl2pPr>
              <a:buNone/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2000"/>
            </a:lvl5pPr>
          </a:lstStyle>
          <a:p>
            <a:r>
              <a:rPr lang="en-US" dirty="0"/>
              <a:t>Body Copy goes here.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luctus</a:t>
            </a:r>
            <a:r>
              <a:rPr lang="en-US" dirty="0"/>
              <a:t>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magna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.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a diam </a:t>
            </a:r>
            <a:r>
              <a:rPr lang="en-US" dirty="0" err="1"/>
              <a:t>maecenas</a:t>
            </a:r>
            <a:r>
              <a:rPr lang="en-US" dirty="0"/>
              <a:t> sed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sem.</a:t>
            </a:r>
          </a:p>
        </p:txBody>
      </p:sp>
      <p:sp>
        <p:nvSpPr>
          <p:cNvPr id="14" name="Subheadline 8">
            <a:extLst>
              <a:ext uri="{FF2B5EF4-FFF2-40B4-BE49-F238E27FC236}">
                <a16:creationId xmlns:a16="http://schemas.microsoft.com/office/drawing/2014/main" id="{915BE8D3-E837-4F4C-ACB2-17F282C778F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79426" y="1908684"/>
            <a:ext cx="4176712" cy="1021503"/>
          </a:xfrm>
        </p:spPr>
        <p:txBody>
          <a:bodyPr>
            <a:noAutofit/>
          </a:bodyPr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Maax Regular" panose="02000506000000020003" pitchFamily="2" charset="77"/>
              </a:defRPr>
            </a:lvl1pPr>
          </a:lstStyle>
          <a:p>
            <a:pPr lvl="0"/>
            <a:r>
              <a:rPr lang="en-US" dirty="0"/>
              <a:t>Sub-headline goes here.</a:t>
            </a:r>
          </a:p>
        </p:txBody>
      </p:sp>
      <p:sp>
        <p:nvSpPr>
          <p:cNvPr id="15" name="Headline 8">
            <a:extLst>
              <a:ext uri="{FF2B5EF4-FFF2-40B4-BE49-F238E27FC236}">
                <a16:creationId xmlns:a16="http://schemas.microsoft.com/office/drawing/2014/main" id="{41DB9AA8-08F0-D84F-8EFB-BEE09D924D8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79426" y="397299"/>
            <a:ext cx="4176712" cy="1021503"/>
          </a:xfrm>
        </p:spPr>
        <p:txBody>
          <a:bodyPr>
            <a:noAutofit/>
          </a:bodyPr>
          <a:lstStyle>
            <a:lvl1pPr marL="0" indent="0">
              <a:buNone/>
              <a:defRPr b="1" i="0">
                <a:solidFill>
                  <a:schemeClr val="accent6"/>
                </a:solidFill>
                <a:latin typeface="MAAX-BLACK" panose="02000506000000020003" pitchFamily="2" charset="77"/>
              </a:defRPr>
            </a:lvl1pPr>
          </a:lstStyle>
          <a:p>
            <a:pPr lvl="0"/>
            <a:r>
              <a:rPr lang="en-US" dirty="0"/>
              <a:t>Headline goes here</a:t>
            </a:r>
          </a:p>
        </p:txBody>
      </p:sp>
      <p:sp>
        <p:nvSpPr>
          <p:cNvPr id="10" name="Confidential Footer Msg Placeholder">
            <a:extLst>
              <a:ext uri="{FF2B5EF4-FFF2-40B4-BE49-F238E27FC236}">
                <a16:creationId xmlns:a16="http://schemas.microsoft.com/office/drawing/2014/main" id="{1C8B7DD4-97DB-ED42-8615-391BB44DFB25}"/>
              </a:ext>
            </a:extLst>
          </p:cNvPr>
          <p:cNvSpPr txBox="1">
            <a:spLocks/>
          </p:cNvSpPr>
          <p:nvPr userDrawn="1"/>
        </p:nvSpPr>
        <p:spPr>
          <a:xfrm>
            <a:off x="7586525" y="6200775"/>
            <a:ext cx="2686188" cy="4205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b="1" i="0" kern="1200">
                <a:solidFill>
                  <a:schemeClr val="tx1"/>
                </a:solidFill>
                <a:latin typeface="Maax Regular" panose="02000506000000020003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0" i="0" dirty="0">
                <a:solidFill>
                  <a:schemeClr val="bg1">
                    <a:lumMod val="65000"/>
                  </a:schemeClr>
                </a:solidFill>
                <a:latin typeface="MAAX-MEDIUM" panose="02000506000000020003" pitchFamily="2" charset="77"/>
              </a:rPr>
              <a:t>CONFIDENTIAL AND PROPRIETARY INFORMATION OF WM</a:t>
            </a:r>
          </a:p>
        </p:txBody>
      </p:sp>
    </p:spTree>
    <p:extLst>
      <p:ext uri="{BB962C8B-B14F-4D97-AF65-F5344CB8AC3E}">
        <p14:creationId xmlns:p14="http://schemas.microsoft.com/office/powerpoint/2010/main" val="17724649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ext/Cont, W-|-Cont on L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ht Bg 9">
            <a:extLst>
              <a:ext uri="{FF2B5EF4-FFF2-40B4-BE49-F238E27FC236}">
                <a16:creationId xmlns:a16="http://schemas.microsoft.com/office/drawing/2014/main" id="{7DDA19C6-89A7-490B-8297-FF52BA1B89FC}"/>
              </a:ext>
            </a:extLst>
          </p:cNvPr>
          <p:cNvSpPr/>
          <p:nvPr userDrawn="1"/>
        </p:nvSpPr>
        <p:spPr>
          <a:xfrm>
            <a:off x="0" y="0"/>
            <a:ext cx="4764088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lide Number 9">
            <a:extLst>
              <a:ext uri="{FF2B5EF4-FFF2-40B4-BE49-F238E27FC236}">
                <a16:creationId xmlns:a16="http://schemas.microsoft.com/office/drawing/2014/main" id="{806CF438-BFE7-C140-B655-13DDCF661A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013" y="6222206"/>
            <a:ext cx="467472" cy="409144"/>
          </a:xfrm>
          <a:prstGeom prst="rect">
            <a:avLst/>
          </a:prstGeom>
        </p:spPr>
        <p:txBody>
          <a:bodyPr anchor="ctr"/>
          <a:lstStyle>
            <a:lvl1pPr algn="ctr">
              <a:defRPr sz="900" b="0" i="0">
                <a:solidFill>
                  <a:schemeClr val="tx1"/>
                </a:solidFill>
                <a:latin typeface="MAAX-MEDIUM" panose="02000506000000020003" pitchFamily="2" charset="77"/>
              </a:defRPr>
            </a:lvl1pPr>
          </a:lstStyle>
          <a:p>
            <a:fld id="{B4784E56-AFC6-A640-BFDB-BD1DFA4D1A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9">
            <a:extLst>
              <a:ext uri="{FF2B5EF4-FFF2-40B4-BE49-F238E27FC236}">
                <a16:creationId xmlns:a16="http://schemas.microsoft.com/office/drawing/2014/main" id="{C70C5147-A113-481C-A876-A558C92ED1C3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5241005" y="476250"/>
            <a:ext cx="6471570" cy="5473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Main Text 9">
            <a:extLst>
              <a:ext uri="{FF2B5EF4-FFF2-40B4-BE49-F238E27FC236}">
                <a16:creationId xmlns:a16="http://schemas.microsoft.com/office/drawing/2014/main" id="{C0F25413-97D9-5649-9DEC-9AFD6CEA6E4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79426" y="3545840"/>
            <a:ext cx="4176712" cy="2404109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400" b="0" i="0">
                <a:latin typeface="Maax Regular" panose="02000506000000020003" pitchFamily="2" charset="77"/>
              </a:defRPr>
            </a:lvl1pPr>
            <a:lvl2pPr>
              <a:buNone/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2000"/>
            </a:lvl5pPr>
          </a:lstStyle>
          <a:p>
            <a:r>
              <a:rPr lang="en-US" dirty="0"/>
              <a:t>Body Copy goes here.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luctus</a:t>
            </a:r>
            <a:r>
              <a:rPr lang="en-US" dirty="0"/>
              <a:t>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magna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.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a diam </a:t>
            </a:r>
            <a:r>
              <a:rPr lang="en-US" dirty="0" err="1"/>
              <a:t>maecenas</a:t>
            </a:r>
            <a:r>
              <a:rPr lang="en-US" dirty="0"/>
              <a:t> sed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sem.</a:t>
            </a:r>
          </a:p>
        </p:txBody>
      </p:sp>
      <p:sp>
        <p:nvSpPr>
          <p:cNvPr id="13" name="Subheadline 9">
            <a:extLst>
              <a:ext uri="{FF2B5EF4-FFF2-40B4-BE49-F238E27FC236}">
                <a16:creationId xmlns:a16="http://schemas.microsoft.com/office/drawing/2014/main" id="{C2C603E0-7FB3-E647-867D-BCA68E08993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79426" y="1908684"/>
            <a:ext cx="4176712" cy="1021503"/>
          </a:xfrm>
        </p:spPr>
        <p:txBody>
          <a:bodyPr>
            <a:noAutofit/>
          </a:bodyPr>
          <a:lstStyle>
            <a:lvl1pPr marL="0" indent="0">
              <a:buNone/>
              <a:defRPr sz="2400" b="0" i="0">
                <a:solidFill>
                  <a:srgbClr val="024731"/>
                </a:solidFill>
                <a:latin typeface="Maax Regular" panose="02000506000000020003" pitchFamily="2" charset="77"/>
              </a:defRPr>
            </a:lvl1pPr>
          </a:lstStyle>
          <a:p>
            <a:pPr lvl="0"/>
            <a:r>
              <a:rPr lang="en-US" dirty="0"/>
              <a:t>Sub-headline goes here.</a:t>
            </a:r>
          </a:p>
        </p:txBody>
      </p:sp>
      <p:sp>
        <p:nvSpPr>
          <p:cNvPr id="14" name="Headline 9">
            <a:extLst>
              <a:ext uri="{FF2B5EF4-FFF2-40B4-BE49-F238E27FC236}">
                <a16:creationId xmlns:a16="http://schemas.microsoft.com/office/drawing/2014/main" id="{317F5ABA-FDB8-844B-B953-605592C9392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60749" y="489881"/>
            <a:ext cx="4176712" cy="1021503"/>
          </a:xfrm>
        </p:spPr>
        <p:txBody>
          <a:bodyPr>
            <a:noAutofit/>
          </a:bodyPr>
          <a:lstStyle>
            <a:lvl1pPr marL="0" indent="0">
              <a:buNone/>
              <a:defRPr b="1" i="0">
                <a:solidFill>
                  <a:schemeClr val="accent4"/>
                </a:solidFill>
                <a:latin typeface="MAAX-BLACK" panose="02000506000000020003" pitchFamily="2" charset="77"/>
              </a:defRPr>
            </a:lvl1pPr>
          </a:lstStyle>
          <a:p>
            <a:pPr lvl="0"/>
            <a:r>
              <a:rPr lang="en-US" dirty="0"/>
              <a:t>Headline goes here</a:t>
            </a:r>
          </a:p>
        </p:txBody>
      </p:sp>
      <p:sp>
        <p:nvSpPr>
          <p:cNvPr id="11" name="Confidential Footer Msg Placeholder">
            <a:extLst>
              <a:ext uri="{FF2B5EF4-FFF2-40B4-BE49-F238E27FC236}">
                <a16:creationId xmlns:a16="http://schemas.microsoft.com/office/drawing/2014/main" id="{6FBED7E4-08A1-9044-AB34-8D18B1F89EED}"/>
              </a:ext>
            </a:extLst>
          </p:cNvPr>
          <p:cNvSpPr txBox="1">
            <a:spLocks/>
          </p:cNvSpPr>
          <p:nvPr userDrawn="1"/>
        </p:nvSpPr>
        <p:spPr>
          <a:xfrm>
            <a:off x="7586525" y="6200775"/>
            <a:ext cx="2686188" cy="4205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b="1" i="0" kern="1200">
                <a:solidFill>
                  <a:schemeClr val="tx1"/>
                </a:solidFill>
                <a:latin typeface="Maax Regular" panose="02000506000000020003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0" i="0" dirty="0">
                <a:solidFill>
                  <a:schemeClr val="bg1">
                    <a:lumMod val="65000"/>
                  </a:schemeClr>
                </a:solidFill>
                <a:latin typeface="MAAX-MEDIUM" panose="02000506000000020003" pitchFamily="2" charset="77"/>
              </a:rPr>
              <a:t>CONFIDENTIAL AND PROPRIETARY INFORMATION OF WM</a:t>
            </a:r>
          </a:p>
        </p:txBody>
      </p:sp>
    </p:spTree>
    <p:extLst>
      <p:ext uri="{BB962C8B-B14F-4D97-AF65-F5344CB8AC3E}">
        <p14:creationId xmlns:p14="http://schemas.microsoft.com/office/powerpoint/2010/main" val="4866809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ext/Cont, LT-|-Cont on G2">
    <p:bg>
      <p:bgPr>
        <a:solidFill>
          <a:srgbClr val="0247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XLT Bg 10">
            <a:extLst>
              <a:ext uri="{FF2B5EF4-FFF2-40B4-BE49-F238E27FC236}">
                <a16:creationId xmlns:a16="http://schemas.microsoft.com/office/drawing/2014/main" id="{6807E3FA-8685-432F-AF03-509A846AB74F}"/>
              </a:ext>
            </a:extLst>
          </p:cNvPr>
          <p:cNvSpPr/>
          <p:nvPr userDrawn="1"/>
        </p:nvSpPr>
        <p:spPr>
          <a:xfrm>
            <a:off x="0" y="0"/>
            <a:ext cx="4764088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Slide Number 10">
            <a:extLst>
              <a:ext uri="{FF2B5EF4-FFF2-40B4-BE49-F238E27FC236}">
                <a16:creationId xmlns:a16="http://schemas.microsoft.com/office/drawing/2014/main" id="{806CF438-BFE7-C140-B655-13DDCF661A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013" y="6222206"/>
            <a:ext cx="467472" cy="409144"/>
          </a:xfrm>
          <a:prstGeom prst="rect">
            <a:avLst/>
          </a:prstGeom>
        </p:spPr>
        <p:txBody>
          <a:bodyPr anchor="ctr"/>
          <a:lstStyle>
            <a:lvl1pPr algn="ctr">
              <a:defRPr sz="900" b="0" i="0">
                <a:solidFill>
                  <a:schemeClr val="tx1"/>
                </a:solidFill>
                <a:latin typeface="MAAX-MEDIUM" panose="02000506000000020003" pitchFamily="2" charset="77"/>
              </a:defRPr>
            </a:lvl1pPr>
          </a:lstStyle>
          <a:p>
            <a:fld id="{B4784E56-AFC6-A640-BFDB-BD1DFA4D1A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2" name="Content 10">
            <a:extLst>
              <a:ext uri="{FF2B5EF4-FFF2-40B4-BE49-F238E27FC236}">
                <a16:creationId xmlns:a16="http://schemas.microsoft.com/office/drawing/2014/main" id="{65696F17-593C-43FA-9640-5360BBD2BC8E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5241005" y="476250"/>
            <a:ext cx="6471570" cy="54737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Main Text 10">
            <a:extLst>
              <a:ext uri="{FF2B5EF4-FFF2-40B4-BE49-F238E27FC236}">
                <a16:creationId xmlns:a16="http://schemas.microsoft.com/office/drawing/2014/main" id="{D65FC364-665D-324E-A52B-692142D8563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79426" y="3545840"/>
            <a:ext cx="4176712" cy="2404109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400" b="0" i="0">
                <a:latin typeface="Maax Regular" panose="02000506000000020003" pitchFamily="2" charset="77"/>
              </a:defRPr>
            </a:lvl1pPr>
            <a:lvl2pPr>
              <a:buNone/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2000"/>
            </a:lvl5pPr>
          </a:lstStyle>
          <a:p>
            <a:r>
              <a:rPr lang="en-US" dirty="0"/>
              <a:t>Body Copy goes here.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luctus</a:t>
            </a:r>
            <a:r>
              <a:rPr lang="en-US" dirty="0"/>
              <a:t>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magna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.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a diam </a:t>
            </a:r>
            <a:r>
              <a:rPr lang="en-US" dirty="0" err="1"/>
              <a:t>maecenas</a:t>
            </a:r>
            <a:r>
              <a:rPr lang="en-US" dirty="0"/>
              <a:t> sed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sem.</a:t>
            </a:r>
          </a:p>
        </p:txBody>
      </p:sp>
      <p:sp>
        <p:nvSpPr>
          <p:cNvPr id="17" name="Subheadline 10">
            <a:extLst>
              <a:ext uri="{FF2B5EF4-FFF2-40B4-BE49-F238E27FC236}">
                <a16:creationId xmlns:a16="http://schemas.microsoft.com/office/drawing/2014/main" id="{F01B3C7D-DF2E-474B-9526-B8C417A4040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79426" y="1908684"/>
            <a:ext cx="4176712" cy="1021503"/>
          </a:xfrm>
        </p:spPr>
        <p:txBody>
          <a:bodyPr>
            <a:noAutofit/>
          </a:bodyPr>
          <a:lstStyle>
            <a:lvl1pPr marL="0" indent="0">
              <a:buNone/>
              <a:defRPr sz="2400" b="0" i="0">
                <a:solidFill>
                  <a:srgbClr val="024731"/>
                </a:solidFill>
                <a:latin typeface="Maax Regular" panose="02000506000000020003" pitchFamily="2" charset="77"/>
              </a:defRPr>
            </a:lvl1pPr>
          </a:lstStyle>
          <a:p>
            <a:pPr lvl="0"/>
            <a:r>
              <a:rPr lang="en-US" dirty="0"/>
              <a:t>Sub-headline goes here.</a:t>
            </a:r>
          </a:p>
        </p:txBody>
      </p:sp>
      <p:sp>
        <p:nvSpPr>
          <p:cNvPr id="18" name="Headline 10">
            <a:extLst>
              <a:ext uri="{FF2B5EF4-FFF2-40B4-BE49-F238E27FC236}">
                <a16:creationId xmlns:a16="http://schemas.microsoft.com/office/drawing/2014/main" id="{2DE1AE8B-0218-8A46-B450-61BF15FCE5F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79426" y="476250"/>
            <a:ext cx="4176712" cy="1021503"/>
          </a:xfrm>
        </p:spPr>
        <p:txBody>
          <a:bodyPr>
            <a:noAutofit/>
          </a:bodyPr>
          <a:lstStyle>
            <a:lvl1pPr marL="0" indent="0">
              <a:buNone/>
              <a:defRPr sz="2800" b="1" i="0">
                <a:solidFill>
                  <a:schemeClr val="accent4"/>
                </a:solidFill>
                <a:latin typeface="MAAX-BLACK" panose="02000506000000020003" pitchFamily="2" charset="77"/>
              </a:defRPr>
            </a:lvl1pPr>
          </a:lstStyle>
          <a:p>
            <a:pPr lvl="0"/>
            <a:r>
              <a:rPr lang="en-US" dirty="0"/>
              <a:t>Headline goes here</a:t>
            </a:r>
          </a:p>
        </p:txBody>
      </p:sp>
      <p:sp>
        <p:nvSpPr>
          <p:cNvPr id="11" name="Confidential Footer Msg Placeholder">
            <a:extLst>
              <a:ext uri="{FF2B5EF4-FFF2-40B4-BE49-F238E27FC236}">
                <a16:creationId xmlns:a16="http://schemas.microsoft.com/office/drawing/2014/main" id="{12EB005F-FCB5-9F4E-A951-F1BF57C6E8DB}"/>
              </a:ext>
            </a:extLst>
          </p:cNvPr>
          <p:cNvSpPr txBox="1">
            <a:spLocks/>
          </p:cNvSpPr>
          <p:nvPr userDrawn="1"/>
        </p:nvSpPr>
        <p:spPr>
          <a:xfrm>
            <a:off x="7586525" y="6200775"/>
            <a:ext cx="2686188" cy="4205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b="1" i="0" kern="1200">
                <a:solidFill>
                  <a:schemeClr val="tx1"/>
                </a:solidFill>
                <a:latin typeface="Maax Regular" panose="02000506000000020003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0" i="0" dirty="0">
                <a:solidFill>
                  <a:schemeClr val="bg1">
                    <a:lumMod val="65000"/>
                  </a:schemeClr>
                </a:solidFill>
                <a:latin typeface="MAAX-MEDIUM" panose="02000506000000020003" pitchFamily="2" charset="77"/>
              </a:rPr>
              <a:t>CONFIDENTIAL AND PROPRIETARY INFORMATION OF WM</a:t>
            </a:r>
          </a:p>
        </p:txBody>
      </p:sp>
    </p:spTree>
    <p:extLst>
      <p:ext uri="{BB962C8B-B14F-4D97-AF65-F5344CB8AC3E}">
        <p14:creationId xmlns:p14="http://schemas.microsoft.com/office/powerpoint/2010/main" val="25335619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Stacked Text, LT">
    <p:bg>
      <p:bgPr>
        <a:solidFill>
          <a:srgbClr val="EEEE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11">
            <a:extLst>
              <a:ext uri="{FF2B5EF4-FFF2-40B4-BE49-F238E27FC236}">
                <a16:creationId xmlns:a16="http://schemas.microsoft.com/office/drawing/2014/main" id="{806CF438-BFE7-C140-B655-13DDCF661A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013" y="6222206"/>
            <a:ext cx="467472" cy="409144"/>
          </a:xfrm>
          <a:prstGeom prst="rect">
            <a:avLst/>
          </a:prstGeom>
        </p:spPr>
        <p:txBody>
          <a:bodyPr anchor="ctr"/>
          <a:lstStyle>
            <a:lvl1pPr algn="ctr">
              <a:defRPr sz="900" b="0" i="0">
                <a:solidFill>
                  <a:schemeClr val="tx1"/>
                </a:solidFill>
                <a:latin typeface="MAAX-MEDIUM" panose="02000506000000020003" pitchFamily="2" charset="77"/>
              </a:defRPr>
            </a:lvl1pPr>
          </a:lstStyle>
          <a:p>
            <a:fld id="{B4784E56-AFC6-A640-BFDB-BD1DFA4D1A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Main Text 11">
            <a:extLst>
              <a:ext uri="{FF2B5EF4-FFF2-40B4-BE49-F238E27FC236}">
                <a16:creationId xmlns:a16="http://schemas.microsoft.com/office/drawing/2014/main" id="{D65FC364-665D-324E-A52B-692142D8563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79425" y="4056434"/>
            <a:ext cx="9793287" cy="1893515"/>
          </a:xfrm>
        </p:spPr>
        <p:txBody>
          <a:bodyPr>
            <a:noAutofit/>
          </a:bodyPr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b="0" i="0">
                <a:latin typeface="Maax Regular" panose="02000506000000020003" pitchFamily="2" charset="77"/>
              </a:defRPr>
            </a:lvl1pPr>
            <a:lvl2pPr>
              <a:buNone/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2000"/>
            </a:lvl5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Body copy or points go here</a:t>
            </a:r>
          </a:p>
        </p:txBody>
      </p:sp>
      <p:sp>
        <p:nvSpPr>
          <p:cNvPr id="16" name="Subheadline 11">
            <a:extLst>
              <a:ext uri="{FF2B5EF4-FFF2-40B4-BE49-F238E27FC236}">
                <a16:creationId xmlns:a16="http://schemas.microsoft.com/office/drawing/2014/main" id="{24A29337-1DFA-B942-AF85-CAFFB2E5FB7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79426" y="2077610"/>
            <a:ext cx="9793286" cy="1351390"/>
          </a:xfrm>
        </p:spPr>
        <p:txBody>
          <a:bodyPr>
            <a:noAutofit/>
          </a:bodyPr>
          <a:lstStyle>
            <a:lvl1pPr marL="0" indent="0">
              <a:buNone/>
              <a:defRPr sz="2400" b="0" i="0">
                <a:solidFill>
                  <a:srgbClr val="024731"/>
                </a:solidFill>
                <a:latin typeface="Maax Regular" panose="02000506000000020003" pitchFamily="2" charset="77"/>
              </a:defRPr>
            </a:lvl1pPr>
          </a:lstStyle>
          <a:p>
            <a:pPr lvl="0"/>
            <a:r>
              <a:rPr lang="en-US" dirty="0"/>
              <a:t>Subhead goes here.</a:t>
            </a:r>
          </a:p>
        </p:txBody>
      </p:sp>
      <p:sp>
        <p:nvSpPr>
          <p:cNvPr id="18" name="Headline 11">
            <a:extLst>
              <a:ext uri="{FF2B5EF4-FFF2-40B4-BE49-F238E27FC236}">
                <a16:creationId xmlns:a16="http://schemas.microsoft.com/office/drawing/2014/main" id="{6947F2EA-3AAC-5242-9E7B-2D665957773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79426" y="443266"/>
            <a:ext cx="9793286" cy="1021503"/>
          </a:xfrm>
        </p:spPr>
        <p:txBody>
          <a:bodyPr>
            <a:noAutofit/>
          </a:bodyPr>
          <a:lstStyle>
            <a:lvl1pPr marL="0" indent="0">
              <a:buNone/>
              <a:defRPr b="1" i="0">
                <a:solidFill>
                  <a:srgbClr val="024731"/>
                </a:solidFill>
                <a:latin typeface="MAAX-BLACK" panose="02000506000000020003" pitchFamily="2" charset="77"/>
              </a:defRPr>
            </a:lvl1pPr>
          </a:lstStyle>
          <a:p>
            <a:pPr lvl="0"/>
            <a:r>
              <a:rPr lang="en-US" dirty="0"/>
              <a:t>Headline goes here</a:t>
            </a:r>
          </a:p>
        </p:txBody>
      </p:sp>
      <p:sp>
        <p:nvSpPr>
          <p:cNvPr id="9" name="Confidential Footer Msg Placeholder">
            <a:extLst>
              <a:ext uri="{FF2B5EF4-FFF2-40B4-BE49-F238E27FC236}">
                <a16:creationId xmlns:a16="http://schemas.microsoft.com/office/drawing/2014/main" id="{238819FD-E9FF-2944-A213-5D6E28709786}"/>
              </a:ext>
            </a:extLst>
          </p:cNvPr>
          <p:cNvSpPr txBox="1">
            <a:spLocks/>
          </p:cNvSpPr>
          <p:nvPr userDrawn="1"/>
        </p:nvSpPr>
        <p:spPr>
          <a:xfrm>
            <a:off x="7586525" y="6200775"/>
            <a:ext cx="2686188" cy="4205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b="1" i="0" kern="1200">
                <a:solidFill>
                  <a:schemeClr val="tx1"/>
                </a:solidFill>
                <a:latin typeface="Maax Regular" panose="02000506000000020003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0" i="0" dirty="0">
                <a:solidFill>
                  <a:schemeClr val="bg1">
                    <a:lumMod val="65000"/>
                  </a:schemeClr>
                </a:solidFill>
                <a:latin typeface="MAAX-MEDIUM" panose="02000506000000020003" pitchFamily="2" charset="77"/>
              </a:rPr>
              <a:t>CONFIDENTIAL AND PROPRIETARY INFORMATION OF WM</a:t>
            </a:r>
          </a:p>
        </p:txBody>
      </p:sp>
    </p:spTree>
    <p:extLst>
      <p:ext uri="{BB962C8B-B14F-4D97-AF65-F5344CB8AC3E}">
        <p14:creationId xmlns:p14="http://schemas.microsoft.com/office/powerpoint/2010/main" val="19141965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in Text Placeholder">
            <a:extLst>
              <a:ext uri="{FF2B5EF4-FFF2-40B4-BE49-F238E27FC236}">
                <a16:creationId xmlns:a16="http://schemas.microsoft.com/office/drawing/2014/main" id="{80FF4741-BD52-3544-825C-B1E57CFC68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9425" y="1848246"/>
            <a:ext cx="11233150" cy="41017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30E39630-92D1-8840-88C8-A1ABFA9E21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013" y="6200775"/>
            <a:ext cx="467472" cy="431800"/>
          </a:xfrm>
          <a:prstGeom prst="rect">
            <a:avLst/>
          </a:prstGeom>
        </p:spPr>
        <p:txBody>
          <a:bodyPr anchor="ctr"/>
          <a:lstStyle>
            <a:lvl1pPr algn="ctr">
              <a:defRPr sz="900" b="0" i="0">
                <a:solidFill>
                  <a:schemeClr val="tx1"/>
                </a:solidFill>
                <a:latin typeface="MAAX-MEDIUM" panose="02000506000000020003" pitchFamily="2" charset="77"/>
              </a:defRPr>
            </a:lvl1pPr>
          </a:lstStyle>
          <a:p>
            <a:fld id="{B4784E56-AFC6-A640-BFDB-BD1DFA4D1A4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WM Logo Flag Footer">
            <a:extLst>
              <a:ext uri="{FF2B5EF4-FFF2-40B4-BE49-F238E27FC236}">
                <a16:creationId xmlns:a16="http://schemas.microsoft.com/office/drawing/2014/main" id="{85FA280A-8AC6-4B6B-8BE3-BE66EE3253F3}"/>
              </a:ext>
            </a:extLst>
          </p:cNvPr>
          <p:cNvPicPr>
            <a:picLocks noChangeAspect="1"/>
          </p:cNvPicPr>
          <p:nvPr userDrawn="1"/>
        </p:nvPicPr>
        <p:blipFill>
          <a:blip r:embed="rId3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65796" y="6194342"/>
            <a:ext cx="1099192" cy="448425"/>
          </a:xfrm>
          <a:prstGeom prst="rect">
            <a:avLst/>
          </a:prstGeom>
        </p:spPr>
      </p:pic>
      <p:sp>
        <p:nvSpPr>
          <p:cNvPr id="9" name="Footer Date/Presentation Placeholder">
            <a:extLst>
              <a:ext uri="{FF2B5EF4-FFF2-40B4-BE49-F238E27FC236}">
                <a16:creationId xmlns:a16="http://schemas.microsoft.com/office/drawing/2014/main" id="{04F57DE5-8B5E-433F-ACFE-D491700082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11212" y="6397770"/>
            <a:ext cx="38449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  <a:latin typeface="Maax Medium" panose="02000000000000000000" pitchFamily="50" charset="0"/>
              </a:defRPr>
            </a:lvl1pPr>
          </a:lstStyle>
          <a:p>
            <a:endParaRPr lang="en-US" dirty="0"/>
          </a:p>
        </p:txBody>
      </p:sp>
      <p:sp>
        <p:nvSpPr>
          <p:cNvPr id="10" name="Footer Department Placeholder">
            <a:extLst>
              <a:ext uri="{FF2B5EF4-FFF2-40B4-BE49-F238E27FC236}">
                <a16:creationId xmlns:a16="http://schemas.microsoft.com/office/drawing/2014/main" id="{BE917EBA-EF39-4DB2-9BB9-5D5DD5F4DB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1213" y="6200775"/>
            <a:ext cx="3844924" cy="431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  <a:latin typeface="Maax Medium" panose="02000000000000000000" pitchFamily="50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7617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2" r:id="rId1"/>
    <p:sldLayoutId id="2147483844" r:id="rId2"/>
    <p:sldLayoutId id="2147483846" r:id="rId3"/>
    <p:sldLayoutId id="2147483847" r:id="rId4"/>
    <p:sldLayoutId id="2147483848" r:id="rId5"/>
    <p:sldLayoutId id="2147483849" r:id="rId6"/>
    <p:sldLayoutId id="2147483850" r:id="rId7"/>
    <p:sldLayoutId id="2147483851" r:id="rId8"/>
    <p:sldLayoutId id="2147483852" r:id="rId9"/>
    <p:sldLayoutId id="2147483853" r:id="rId10"/>
    <p:sldLayoutId id="2147483854" r:id="rId11"/>
    <p:sldLayoutId id="2147483855" r:id="rId12"/>
    <p:sldLayoutId id="2147483856" r:id="rId13"/>
    <p:sldLayoutId id="2147483880" r:id="rId14"/>
    <p:sldLayoutId id="2147483857" r:id="rId15"/>
    <p:sldLayoutId id="2147483858" r:id="rId16"/>
    <p:sldLayoutId id="2147483859" r:id="rId17"/>
    <p:sldLayoutId id="2147483879" r:id="rId18"/>
    <p:sldLayoutId id="2147483860" r:id="rId19"/>
    <p:sldLayoutId id="2147483878" r:id="rId20"/>
    <p:sldLayoutId id="2147483861" r:id="rId21"/>
    <p:sldLayoutId id="2147483862" r:id="rId22"/>
    <p:sldLayoutId id="2147483863" r:id="rId23"/>
    <p:sldLayoutId id="2147483864" r:id="rId24"/>
    <p:sldLayoutId id="2147483865" r:id="rId25"/>
    <p:sldLayoutId id="2147483866" r:id="rId26"/>
    <p:sldLayoutId id="2147483867" r:id="rId27"/>
    <p:sldLayoutId id="2147483870" r:id="rId28"/>
    <p:sldLayoutId id="2147483872" r:id="rId29"/>
    <p:sldLayoutId id="2147483875" r:id="rId30"/>
    <p:sldLayoutId id="2147483877" r:id="rId3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Maax Regular" panose="02000506000000020003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Maax Regular" panose="02000506000000020003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aax Regular" panose="02000506000000020003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aax Regular" panose="02000506000000020003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aax Regular" panose="02000506000000020003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aax Regular" panose="02000506000000020003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A4A3A4"/>
          </p15:clr>
        </p15:guide>
        <p15:guide id="4" pos="3001">
          <p15:clr>
            <a:srgbClr val="C35EA4"/>
          </p15:clr>
        </p15:guide>
        <p15:guide id="5" pos="7537">
          <p15:clr>
            <a:srgbClr val="FBAE40"/>
          </p15:clr>
        </p15:guide>
        <p15:guide id="6" pos="143">
          <p15:clr>
            <a:srgbClr val="FBAE40"/>
          </p15:clr>
        </p15:guide>
        <p15:guide id="7" orient="horz" pos="4178">
          <p15:clr>
            <a:srgbClr val="FBAE40"/>
          </p15:clr>
        </p15:guide>
        <p15:guide id="8" orient="horz" pos="2092">
          <p15:clr>
            <a:srgbClr val="FBAE40"/>
          </p15:clr>
        </p15:guide>
        <p15:guide id="9" orient="horz" pos="2228">
          <p15:clr>
            <a:srgbClr val="FBAE40"/>
          </p15:clr>
        </p15:guide>
        <p15:guide id="10" orient="horz" pos="142">
          <p15:clr>
            <a:srgbClr val="FBAE40"/>
          </p15:clr>
        </p15:guide>
        <p15:guide id="11" orient="horz" pos="3906">
          <p15:clr>
            <a:srgbClr val="FBAE40"/>
          </p15:clr>
        </p15:guide>
        <p15:guide id="12" pos="2026">
          <p15:clr>
            <a:srgbClr val="C35EA4"/>
          </p15:clr>
        </p15:guide>
        <p15:guide id="13" pos="1209">
          <p15:clr>
            <a:srgbClr val="C35EA4"/>
          </p15:clr>
        </p15:guide>
        <p15:guide id="15" pos="6539">
          <p15:clr>
            <a:srgbClr val="C35EA4"/>
          </p15:clr>
        </p15:guide>
        <p15:guide id="16" orient="horz" pos="3748">
          <p15:clr>
            <a:srgbClr val="C35EA4"/>
          </p15:clr>
        </p15:guide>
        <p15:guide id="17" pos="7378">
          <p15:clr>
            <a:srgbClr val="C35EA4"/>
          </p15:clr>
        </p15:guide>
        <p15:guide id="18" pos="302">
          <p15:clr>
            <a:srgbClr val="C35EA4"/>
          </p15:clr>
        </p15:guide>
        <p15:guide id="19" orient="horz" pos="300">
          <p15:clr>
            <a:srgbClr val="C35EA4"/>
          </p15:clr>
        </p15:guide>
        <p15:guide id="20" pos="5586">
          <p15:clr>
            <a:srgbClr val="C35EA4"/>
          </p15:clr>
        </p15:guide>
        <p15:guide id="21" pos="4702">
          <p15:clr>
            <a:srgbClr val="C35EA4"/>
          </p15:clr>
        </p15:guide>
        <p15:guide id="22" pos="1152">
          <p15:clr>
            <a:srgbClr val="C35EA4"/>
          </p15:clr>
        </p15:guide>
        <p15:guide id="24" pos="2933">
          <p15:clr>
            <a:srgbClr val="C35EA4"/>
          </p15:clr>
        </p15:guide>
        <p15:guide id="25" pos="3885">
          <p15:clr>
            <a:srgbClr val="A4A3A4"/>
          </p15:clr>
        </p15:guide>
        <p15:guide id="26" pos="4770">
          <p15:clr>
            <a:srgbClr val="C35EA4"/>
          </p15:clr>
        </p15:guide>
        <p15:guide id="27" pos="5654">
          <p15:clr>
            <a:srgbClr val="C35EA4"/>
          </p15:clr>
        </p15:guide>
        <p15:guide id="28" pos="6471">
          <p15:clr>
            <a:srgbClr val="C35EA4"/>
          </p15:clr>
        </p15:guide>
        <p15:guide id="29" pos="3817">
          <p15:clr>
            <a:srgbClr val="A4A3A4"/>
          </p15:clr>
        </p15:guide>
        <p15:guide id="30" pos="2094">
          <p15:clr>
            <a:srgbClr val="C35EA4"/>
          </p15:clr>
        </p15:guide>
        <p15:guide id="31" pos="51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AA970BAB-A334-713D-A572-D1594CB1D899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t="7839" b="7839"/>
          <a:stretch/>
        </p:blipFill>
        <p:spPr>
          <a:xfrm>
            <a:off x="6096001" y="0"/>
            <a:ext cx="6096000" cy="6858000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1D215B-74D2-0FCF-FBD8-D4ACF820C15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Extreme Weather Concerns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C24209D-65EF-4C33-6E1B-B0A21F806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2023 Service Disruption </a:t>
            </a:r>
          </a:p>
        </p:txBody>
      </p:sp>
    </p:spTree>
    <p:extLst>
      <p:ext uri="{BB962C8B-B14F-4D97-AF65-F5344CB8AC3E}">
        <p14:creationId xmlns:p14="http://schemas.microsoft.com/office/powerpoint/2010/main" val="1408975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51EB08-7D91-0E4C-B76B-CE7AA7DD28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Thank you.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0F2DEEB-85FD-4B4D-9CD7-E4488C554D5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69172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C87DFE0-3A5C-DC4E-B613-46FE566A641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dirty="0"/>
              <a:t>Afternoon melt may become ice buildup overnight</a:t>
            </a:r>
          </a:p>
        </p:txBody>
      </p:sp>
      <p:pic>
        <p:nvPicPr>
          <p:cNvPr id="8" name="Picture Placeholder 7" descr="A picture containing outdoor, nature&#10;&#10;Description automatically generated">
            <a:extLst>
              <a:ext uri="{FF2B5EF4-FFF2-40B4-BE49-F238E27FC236}">
                <a16:creationId xmlns:a16="http://schemas.microsoft.com/office/drawing/2014/main" id="{AB391111-9238-A8EC-42C4-566288E90C4E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t="2432" b="2432"/>
          <a:stretch>
            <a:fillRect/>
          </a:stretch>
        </p:blipFill>
        <p:spPr/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603117A-ACD8-3446-91B0-5A70F4E423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dirty="0"/>
              <a:t>Going up a hill, also means coming back down a hill. </a:t>
            </a:r>
          </a:p>
        </p:txBody>
      </p:sp>
      <p:pic>
        <p:nvPicPr>
          <p:cNvPr id="22" name="Picture Placeholder 21" descr="A picture containing text, day&#10;&#10;Description automatically generated">
            <a:extLst>
              <a:ext uri="{FF2B5EF4-FFF2-40B4-BE49-F238E27FC236}">
                <a16:creationId xmlns:a16="http://schemas.microsoft.com/office/drawing/2014/main" id="{28A034A9-A2BC-B60A-C35E-EF27233C2077}"/>
              </a:ext>
            </a:extLst>
          </p:cNvPr>
          <p:cNvPicPr>
            <a:picLocks noGrp="1" noChangeAspect="1"/>
          </p:cNvPicPr>
          <p:nvPr>
            <p:ph type="pic" sz="quarter" idx="30"/>
          </p:nvPr>
        </p:nvPicPr>
        <p:blipFill>
          <a:blip r:embed="rId3"/>
          <a:srcRect l="3077" r="3077"/>
          <a:stretch>
            <a:fillRect/>
          </a:stretch>
        </p:blipFill>
        <p:spPr/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CC0FC83-DD46-2D4C-9E2D-1DCA5E8E7A6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dirty="0"/>
              <a:t>Drivers claim the middle of roads leaving less room to pass</a:t>
            </a:r>
          </a:p>
        </p:txBody>
      </p:sp>
      <p:pic>
        <p:nvPicPr>
          <p:cNvPr id="20" name="Picture Placeholder 19" descr="A snow covered road&#10;&#10;Description automatically generated with medium confidence">
            <a:extLst>
              <a:ext uri="{FF2B5EF4-FFF2-40B4-BE49-F238E27FC236}">
                <a16:creationId xmlns:a16="http://schemas.microsoft.com/office/drawing/2014/main" id="{524FC0DA-99BB-195B-7FF1-0A23C3FA340F}"/>
              </a:ext>
            </a:extLst>
          </p:cNvPr>
          <p:cNvPicPr>
            <a:picLocks noGrp="1" noChangeAspect="1"/>
          </p:cNvPicPr>
          <p:nvPr>
            <p:ph type="pic" sz="quarter" idx="29"/>
          </p:nvPr>
        </p:nvPicPr>
        <p:blipFill>
          <a:blip r:embed="rId4"/>
          <a:srcRect t="2432" b="2432"/>
          <a:stretch>
            <a:fillRect/>
          </a:stretch>
        </p:blipFill>
        <p:spPr/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8693BBC-688D-C147-A8CF-4F84E306E41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dirty="0"/>
              <a:t>Tires/chains grabbing for traction can tear up roads – paved &amp; unpaved</a:t>
            </a:r>
          </a:p>
        </p:txBody>
      </p:sp>
      <p:pic>
        <p:nvPicPr>
          <p:cNvPr id="12" name="Picture Placeholder 11" descr="A snowy road with trees on either side of it&#10;&#10;Description automatically generated with low confidence">
            <a:extLst>
              <a:ext uri="{FF2B5EF4-FFF2-40B4-BE49-F238E27FC236}">
                <a16:creationId xmlns:a16="http://schemas.microsoft.com/office/drawing/2014/main" id="{A18E7E97-3F11-E424-A4F0-025A58CAD5F3}"/>
              </a:ext>
            </a:extLst>
          </p:cNvPr>
          <p:cNvPicPr>
            <a:picLocks noGrp="1" noChangeAspect="1"/>
          </p:cNvPicPr>
          <p:nvPr>
            <p:ph type="pic" sz="quarter" idx="28"/>
          </p:nvPr>
        </p:nvPicPr>
        <p:blipFill>
          <a:blip r:embed="rId5"/>
          <a:srcRect t="2405" b="2405"/>
          <a:stretch>
            <a:fillRect/>
          </a:stretch>
        </p:blipFill>
        <p:spPr/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7D50334-1367-7E42-9A0F-6CCB6F672794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en-US" dirty="0"/>
              <a:t>The Road to a Neighborhood May be the Problem</a:t>
            </a:r>
          </a:p>
        </p:txBody>
      </p:sp>
      <p:cxnSp>
        <p:nvCxnSpPr>
          <p:cNvPr id="15" name="--- c4 19">
            <a:extLst>
              <a:ext uri="{FF2B5EF4-FFF2-40B4-BE49-F238E27FC236}">
                <a16:creationId xmlns:a16="http://schemas.microsoft.com/office/drawing/2014/main" id="{443DC92B-3713-C241-9EF5-029A21C5CB82}"/>
              </a:ext>
            </a:extLst>
          </p:cNvPr>
          <p:cNvCxnSpPr>
            <a:cxnSpLocks/>
          </p:cNvCxnSpPr>
          <p:nvPr/>
        </p:nvCxnSpPr>
        <p:spPr>
          <a:xfrm>
            <a:off x="8978598" y="4950090"/>
            <a:ext cx="2745449" cy="0"/>
          </a:xfrm>
          <a:prstGeom prst="line">
            <a:avLst/>
          </a:prstGeom>
          <a:ln w="22225">
            <a:solidFill>
              <a:srgbClr val="00693C"/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6" name="--- c3 19">
            <a:extLst>
              <a:ext uri="{FF2B5EF4-FFF2-40B4-BE49-F238E27FC236}">
                <a16:creationId xmlns:a16="http://schemas.microsoft.com/office/drawing/2014/main" id="{06D1F40B-FEC2-494D-B6D9-96B05B4693C8}"/>
              </a:ext>
            </a:extLst>
          </p:cNvPr>
          <p:cNvCxnSpPr>
            <a:cxnSpLocks/>
          </p:cNvCxnSpPr>
          <p:nvPr/>
        </p:nvCxnSpPr>
        <p:spPr>
          <a:xfrm>
            <a:off x="6186760" y="4950090"/>
            <a:ext cx="2692486" cy="0"/>
          </a:xfrm>
          <a:prstGeom prst="line">
            <a:avLst/>
          </a:prstGeom>
          <a:ln w="22225">
            <a:solidFill>
              <a:srgbClr val="00693C"/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7" name="--- c2 19">
            <a:extLst>
              <a:ext uri="{FF2B5EF4-FFF2-40B4-BE49-F238E27FC236}">
                <a16:creationId xmlns:a16="http://schemas.microsoft.com/office/drawing/2014/main" id="{D1E8DA11-40F3-0E44-BA8E-865D32A5E35B}"/>
              </a:ext>
            </a:extLst>
          </p:cNvPr>
          <p:cNvCxnSpPr>
            <a:cxnSpLocks/>
          </p:cNvCxnSpPr>
          <p:nvPr/>
        </p:nvCxnSpPr>
        <p:spPr>
          <a:xfrm>
            <a:off x="3336556" y="4959818"/>
            <a:ext cx="2745520" cy="0"/>
          </a:xfrm>
          <a:prstGeom prst="line">
            <a:avLst/>
          </a:prstGeom>
          <a:ln w="22225">
            <a:solidFill>
              <a:srgbClr val="00693C"/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8" name="--- c1 19">
            <a:extLst>
              <a:ext uri="{FF2B5EF4-FFF2-40B4-BE49-F238E27FC236}">
                <a16:creationId xmlns:a16="http://schemas.microsoft.com/office/drawing/2014/main" id="{E924A931-E17D-E94F-B820-77DE647479B2}"/>
              </a:ext>
            </a:extLst>
          </p:cNvPr>
          <p:cNvCxnSpPr>
            <a:cxnSpLocks/>
          </p:cNvCxnSpPr>
          <p:nvPr/>
        </p:nvCxnSpPr>
        <p:spPr>
          <a:xfrm>
            <a:off x="437714" y="4959818"/>
            <a:ext cx="2790032" cy="0"/>
          </a:xfrm>
          <a:prstGeom prst="line">
            <a:avLst/>
          </a:prstGeom>
          <a:ln w="22225">
            <a:solidFill>
              <a:srgbClr val="00693C"/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37916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997531A5-DDA9-1EAF-85F0-B70E0B70848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190703" y="4044456"/>
            <a:ext cx="5511856" cy="256032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Collection truck steer tires are wider than delivery trucks.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When the steer tires slide, more room to turn is required to avoid snow berms and softened shoulders where the truck can get stuck.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Heavy duty tow trucks are required to free a trash truck and may take hours to respond.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Towing a collection truck causes damage to the truck.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If a collection truck gets stuck in a turn, or a slide the road will be blocked to other traffic until it can be removed.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0B4E8A6-8360-A370-A122-6A0F1BF3E4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t="42891" r="-1" b="34709"/>
          <a:stretch/>
        </p:blipFill>
        <p:spPr>
          <a:xfrm>
            <a:off x="6226174" y="1301640"/>
            <a:ext cx="5486400" cy="256032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785BFBDE-2423-055D-77CF-A04BAADEF26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89442" y="4044456"/>
            <a:ext cx="5580063" cy="2325864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Collection trucks weigh up to 60,000 lbs.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Collection trucks are rear wheel drive - 2 axles, 8 tires. Two steer ties in front.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Chains help back wheels grip for traction but can also rip holes in the road causing the truck to be further stuck. This risk occurs with every stop.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As the weight of trash increases, the back wheels are pushed into snow/mud. Less weight is carried by the steer tires causing the steer tires to slide when turning.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CC07C9-2327-747E-30A1-7903477AD7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" t="25505" r="-6" b="1412"/>
          <a:stretch/>
        </p:blipFill>
        <p:spPr>
          <a:xfrm>
            <a:off x="505921" y="1313232"/>
            <a:ext cx="5590079" cy="2553313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98722CCD-A9B9-E667-8161-9AAB726B7D73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479426" y="399156"/>
            <a:ext cx="9793286" cy="736165"/>
          </a:xfrm>
        </p:spPr>
        <p:txBody>
          <a:bodyPr/>
          <a:lstStyle/>
          <a:p>
            <a:r>
              <a:rPr lang="en-US" dirty="0"/>
              <a:t>Why a Collection Truck is Different than Other Vehicles</a:t>
            </a:r>
          </a:p>
        </p:txBody>
      </p:sp>
    </p:spTree>
    <p:extLst>
      <p:ext uri="{BB962C8B-B14F-4D97-AF65-F5344CB8AC3E}">
        <p14:creationId xmlns:p14="http://schemas.microsoft.com/office/powerpoint/2010/main" val="3133512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54FD806-0E71-C02B-2DFE-1D2BFE07D4A8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rcRect/>
          <a:stretch/>
        </p:blipFill>
        <p:spPr>
          <a:xfrm>
            <a:off x="104199" y="164274"/>
            <a:ext cx="7567607" cy="6529451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1EEC0E-04AD-07B1-7E34-915A668D7C5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7930284" y="955040"/>
            <a:ext cx="3540845" cy="5026690"/>
          </a:xfrm>
        </p:spPr>
        <p:txBody>
          <a:bodyPr/>
          <a:lstStyle/>
          <a:p>
            <a:r>
              <a:rPr lang="en-US" sz="2000" dirty="0">
                <a:solidFill>
                  <a:schemeClr val="accent4"/>
                </a:solidFill>
                <a:latin typeface="Maax Medium" panose="02000000000000000000" pitchFamily="50" charset="0"/>
              </a:rPr>
              <a:t>Rain &amp; Snow Data for Reno from National Oceanic and Atmospheric Administration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4"/>
                </a:solidFill>
                <a:latin typeface="Maax Medium" panose="02000000000000000000" pitchFamily="50" charset="0"/>
              </a:rPr>
              <a:t>Rain totals currently 11.19 inches. About 6.5  above average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4"/>
                </a:solidFill>
                <a:latin typeface="Maax Medium" panose="02000000000000000000" pitchFamily="50" charset="0"/>
              </a:rPr>
              <a:t>Snow totals </a:t>
            </a:r>
            <a:r>
              <a:rPr lang="en-US" sz="2000">
                <a:solidFill>
                  <a:schemeClr val="accent4"/>
                </a:solidFill>
                <a:latin typeface="Maax Medium" panose="02000000000000000000" pitchFamily="50" charset="0"/>
              </a:rPr>
              <a:t>currently 49 </a:t>
            </a:r>
            <a:r>
              <a:rPr lang="en-US" sz="2000" dirty="0">
                <a:solidFill>
                  <a:schemeClr val="accent4"/>
                </a:solidFill>
                <a:latin typeface="Maax Medium" panose="02000000000000000000" pitchFamily="50" charset="0"/>
              </a:rPr>
              <a:t>inches. About 30 above average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4"/>
                </a:solidFill>
                <a:latin typeface="Maax Medium" panose="02000000000000000000" pitchFamily="50" charset="0"/>
              </a:rPr>
              <a:t>Melting snow leaves behind soft and degraded roads</a:t>
            </a:r>
          </a:p>
        </p:txBody>
      </p:sp>
    </p:spTree>
    <p:extLst>
      <p:ext uri="{BB962C8B-B14F-4D97-AF65-F5344CB8AC3E}">
        <p14:creationId xmlns:p14="http://schemas.microsoft.com/office/powerpoint/2010/main" val="41976492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1D215B-74D2-0FCF-FBD8-D4ACF820C15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79424" y="5047158"/>
            <a:ext cx="2738171" cy="902792"/>
          </a:xfrm>
        </p:spPr>
        <p:txBody>
          <a:bodyPr>
            <a:normAutofit/>
          </a:bodyPr>
          <a:lstStyle/>
          <a:p>
            <a:r>
              <a:rPr lang="en-US" dirty="0"/>
              <a:t>Chocolate Drive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0" name="Picture 9" descr="A picture containing outdoor, sky, ground, mountain&#10;&#10;Description automatically generated">
            <a:extLst>
              <a:ext uri="{FF2B5EF4-FFF2-40B4-BE49-F238E27FC236}">
                <a16:creationId xmlns:a16="http://schemas.microsoft.com/office/drawing/2014/main" id="{62A8A2F5-4C62-3724-0B4A-04EDA9053F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5" b="4827"/>
          <a:stretch/>
        </p:blipFill>
        <p:spPr>
          <a:xfrm>
            <a:off x="471804" y="1308419"/>
            <a:ext cx="2748744" cy="3487914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Text Placeholder 3">
            <a:extLst>
              <a:ext uri="{FF2B5EF4-FFF2-40B4-BE49-F238E27FC236}">
                <a16:creationId xmlns:a16="http://schemas.microsoft.com/office/drawing/2014/main" id="{B5683672-D8E2-049B-A47C-248EBB126E7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993934" y="5047158"/>
            <a:ext cx="2718642" cy="902792"/>
          </a:xfrm>
        </p:spPr>
        <p:txBody>
          <a:bodyPr/>
          <a:lstStyle/>
          <a:p>
            <a:r>
              <a:rPr lang="en-US" dirty="0"/>
              <a:t>Chocolate Drive</a:t>
            </a:r>
          </a:p>
        </p:txBody>
      </p:sp>
      <p:pic>
        <p:nvPicPr>
          <p:cNvPr id="7" name="Picture Placeholder 6" descr="A dirt road with snow on the side&#10;&#10;Description automatically generated with low confidence">
            <a:extLst>
              <a:ext uri="{FF2B5EF4-FFF2-40B4-BE49-F238E27FC236}">
                <a16:creationId xmlns:a16="http://schemas.microsoft.com/office/drawing/2014/main" id="{3614D5DA-133F-5807-36EF-11EA955C9048}"/>
              </a:ext>
            </a:extLst>
          </p:cNvPr>
          <p:cNvPicPr>
            <a:picLocks noGrp="1" noChangeAspect="1"/>
          </p:cNvPicPr>
          <p:nvPr>
            <p:ph type="pic" sz="quarter" idx="30"/>
          </p:nvPr>
        </p:nvPicPr>
        <p:blipFill rotWithShape="1">
          <a:blip r:embed="rId3"/>
          <a:srcRect r="-5" b="4827"/>
          <a:stretch/>
        </p:blipFill>
        <p:spPr>
          <a:xfrm>
            <a:off x="9003148" y="1308419"/>
            <a:ext cx="2748744" cy="3487914"/>
          </a:xfrm>
          <a:noFill/>
        </p:spPr>
      </p:pic>
      <p:sp>
        <p:nvSpPr>
          <p:cNvPr id="41" name="Text Placeholder 5">
            <a:extLst>
              <a:ext uri="{FF2B5EF4-FFF2-40B4-BE49-F238E27FC236}">
                <a16:creationId xmlns:a16="http://schemas.microsoft.com/office/drawing/2014/main" id="{A258B530-9AC3-3397-58F6-612E4756A44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168580" y="5047158"/>
            <a:ext cx="2729216" cy="902792"/>
          </a:xfrm>
        </p:spPr>
        <p:txBody>
          <a:bodyPr/>
          <a:lstStyle/>
          <a:p>
            <a:r>
              <a:rPr lang="en-US" dirty="0"/>
              <a:t>Rancho Haven</a:t>
            </a:r>
          </a:p>
        </p:txBody>
      </p:sp>
      <p:pic>
        <p:nvPicPr>
          <p:cNvPr id="14" name="Picture Placeholder 13" descr="A picture containing nature&#10;&#10;Description automatically generated">
            <a:extLst>
              <a:ext uri="{FF2B5EF4-FFF2-40B4-BE49-F238E27FC236}">
                <a16:creationId xmlns:a16="http://schemas.microsoft.com/office/drawing/2014/main" id="{A6886EAE-6927-34AC-04C7-4B05ADC81BDB}"/>
              </a:ext>
            </a:extLst>
          </p:cNvPr>
          <p:cNvPicPr>
            <a:picLocks noGrp="1" noChangeAspect="1"/>
          </p:cNvPicPr>
          <p:nvPr>
            <p:ph type="pic" sz="quarter" idx="29"/>
          </p:nvPr>
        </p:nvPicPr>
        <p:blipFill>
          <a:blip r:embed="rId4"/>
          <a:srcRect l="2432" r="2432"/>
          <a:stretch>
            <a:fillRect/>
          </a:stretch>
        </p:blipFill>
        <p:spPr>
          <a:xfrm rot="5400000">
            <a:off x="5792788" y="1671638"/>
            <a:ext cx="3487737" cy="2749550"/>
          </a:xfrm>
        </p:spPr>
      </p:pic>
      <p:sp>
        <p:nvSpPr>
          <p:cNvPr id="43" name="Text Placeholder 7">
            <a:extLst>
              <a:ext uri="{FF2B5EF4-FFF2-40B4-BE49-F238E27FC236}">
                <a16:creationId xmlns:a16="http://schemas.microsoft.com/office/drawing/2014/main" id="{A165793A-426C-0141-85C8-E51F4F38528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13733" y="5047158"/>
            <a:ext cx="2758709" cy="902792"/>
          </a:xfrm>
        </p:spPr>
        <p:txBody>
          <a:bodyPr/>
          <a:lstStyle/>
          <a:p>
            <a:r>
              <a:rPr lang="en-US" dirty="0"/>
              <a:t>Rancho Haven </a:t>
            </a:r>
          </a:p>
        </p:txBody>
      </p:sp>
      <p:pic>
        <p:nvPicPr>
          <p:cNvPr id="12" name="Picture Placeholder 11" descr="A picture containing outdoor, nature&#10;&#10;Description automatically generated">
            <a:extLst>
              <a:ext uri="{FF2B5EF4-FFF2-40B4-BE49-F238E27FC236}">
                <a16:creationId xmlns:a16="http://schemas.microsoft.com/office/drawing/2014/main" id="{273BB6DD-BB27-9E46-D030-38A40838E1A9}"/>
              </a:ext>
            </a:extLst>
          </p:cNvPr>
          <p:cNvPicPr>
            <a:picLocks noGrp="1" noChangeAspect="1"/>
          </p:cNvPicPr>
          <p:nvPr>
            <p:ph type="pic" sz="quarter" idx="28"/>
          </p:nvPr>
        </p:nvPicPr>
        <p:blipFill>
          <a:blip r:embed="rId5"/>
          <a:srcRect l="2405" r="2405"/>
          <a:stretch>
            <a:fillRect/>
          </a:stretch>
        </p:blipFill>
        <p:spPr>
          <a:xfrm rot="5400000">
            <a:off x="2955925" y="1677988"/>
            <a:ext cx="3487738" cy="2747962"/>
          </a:xfrm>
        </p:spPr>
      </p:pic>
      <p:sp>
        <p:nvSpPr>
          <p:cNvPr id="40" name="Text Placeholder 9">
            <a:extLst>
              <a:ext uri="{FF2B5EF4-FFF2-40B4-BE49-F238E27FC236}">
                <a16:creationId xmlns:a16="http://schemas.microsoft.com/office/drawing/2014/main" id="{98C91906-B623-92F2-A4A2-A9603A310A2D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79427" y="474683"/>
            <a:ext cx="9793286" cy="736165"/>
          </a:xfrm>
        </p:spPr>
        <p:txBody>
          <a:bodyPr/>
          <a:lstStyle/>
          <a:p>
            <a:r>
              <a:rPr lang="en-US" dirty="0"/>
              <a:t>Unpaved Roads – After the Storms</a:t>
            </a:r>
          </a:p>
        </p:txBody>
      </p:sp>
    </p:spTree>
    <p:extLst>
      <p:ext uri="{BB962C8B-B14F-4D97-AF65-F5344CB8AC3E}">
        <p14:creationId xmlns:p14="http://schemas.microsoft.com/office/powerpoint/2010/main" val="35537017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ldonado">
            <a:hlinkClick r:id="" action="ppaction://media"/>
            <a:extLst>
              <a:ext uri="{FF2B5EF4-FFF2-40B4-BE49-F238E27FC236}">
                <a16:creationId xmlns:a16="http://schemas.microsoft.com/office/drawing/2014/main" id="{6B221D52-C811-1CA4-B860-FE6C143E462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41005" y="1045124"/>
            <a:ext cx="6471570" cy="4335951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CC11633F-EC08-3322-180D-28CEF01A90F7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79426" y="1908684"/>
            <a:ext cx="4176712" cy="1021503"/>
          </a:xfrm>
        </p:spPr>
        <p:txBody>
          <a:bodyPr/>
          <a:lstStyle/>
          <a:p>
            <a:r>
              <a:rPr lang="en-US" dirty="0"/>
              <a:t>Drivers often sit on a jump seat on the side of the cab.</a:t>
            </a:r>
          </a:p>
          <a:p>
            <a:r>
              <a:rPr lang="en-US" dirty="0"/>
              <a:t> 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EFB81F09-C22E-5F99-9F8A-A8D6A5195BA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79426" y="476250"/>
            <a:ext cx="4176712" cy="1323053"/>
          </a:xfrm>
        </p:spPr>
        <p:txBody>
          <a:bodyPr/>
          <a:lstStyle/>
          <a:p>
            <a:r>
              <a:rPr lang="en-US" dirty="0"/>
              <a:t>Rough Roads </a:t>
            </a:r>
            <a:br>
              <a:rPr lang="en-US" dirty="0"/>
            </a:br>
            <a:r>
              <a:rPr lang="en-US" dirty="0"/>
              <a:t>Tough on Drivers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F03BE32-7FC2-852E-DFD4-A85CDFB6C9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9972" y="3059407"/>
            <a:ext cx="3125598" cy="3174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38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400CE2-2545-139A-28D6-9F5D3AF625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7309" y="476250"/>
            <a:ext cx="5158962" cy="5473700"/>
          </a:xfrm>
          <a:prstGeom prst="rect">
            <a:avLst/>
          </a:prstGeom>
          <a:noFill/>
        </p:spPr>
      </p:pic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D8DA6FC4-7409-9D91-7D6F-451DD716F02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79426" y="3429000"/>
            <a:ext cx="4176712" cy="2520949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Collection of extras on next service day.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“Snow Box” dumpsters placed at accessible intersections of main roads.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Place carts at the nearest main/accessible road.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Free disposal at the transfer station.</a:t>
            </a:r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45CC312E-BFC0-102A-D1B1-73190CB2B2A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79426" y="1643213"/>
            <a:ext cx="4176712" cy="1021503"/>
          </a:xfrm>
        </p:spPr>
        <p:txBody>
          <a:bodyPr/>
          <a:lstStyle/>
          <a:p>
            <a:r>
              <a:rPr lang="en-US" dirty="0"/>
              <a:t>When missed collection occurs customers are notified via method preferred on their account.</a:t>
            </a:r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AAFAA8DA-7F27-DF28-0394-671A17F6B16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60749" y="489881"/>
            <a:ext cx="4176712" cy="1021503"/>
          </a:xfrm>
        </p:spPr>
        <p:txBody>
          <a:bodyPr/>
          <a:lstStyle/>
          <a:p>
            <a:r>
              <a:rPr lang="en-US" dirty="0"/>
              <a:t>Current Solution for Rural Customers</a:t>
            </a:r>
          </a:p>
        </p:txBody>
      </p:sp>
    </p:spTree>
    <p:extLst>
      <p:ext uri="{BB962C8B-B14F-4D97-AF65-F5344CB8AC3E}">
        <p14:creationId xmlns:p14="http://schemas.microsoft.com/office/powerpoint/2010/main" val="22660061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BDC19D-0FA9-D779-FBEC-D5D04C21B7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37"/>
          <a:stretch/>
        </p:blipFill>
        <p:spPr>
          <a:xfrm>
            <a:off x="6058593" y="476250"/>
            <a:ext cx="4836394" cy="547370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2B169524-4B49-ACA2-62F3-C0A2517E416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79426" y="2930188"/>
            <a:ext cx="4681854" cy="3019762"/>
          </a:xfrm>
        </p:spPr>
        <p:txBody>
          <a:bodyPr/>
          <a:lstStyle/>
          <a:p>
            <a:r>
              <a:rPr lang="en-US" sz="2400" dirty="0">
                <a:solidFill>
                  <a:schemeClr val="bg1"/>
                </a:solidFill>
              </a:rPr>
              <a:t>MyWM APP</a:t>
            </a:r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Get Service Updates</a:t>
            </a:r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Manage Service Levels</a:t>
            </a:r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Track the truck </a:t>
            </a:r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Schedule Cart Swap &amp; Other Services</a:t>
            </a:r>
            <a:br>
              <a:rPr lang="en-US" sz="2200" dirty="0">
                <a:solidFill>
                  <a:schemeClr val="bg1"/>
                </a:solidFill>
              </a:rPr>
            </a:b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31916283-24D9-AD60-6DAF-31DD2B79F186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60749" y="1397932"/>
            <a:ext cx="4176712" cy="102150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Call: 775-329-8822</a:t>
            </a:r>
            <a:br>
              <a:rPr lang="en-US" dirty="0">
                <a:solidFill>
                  <a:schemeClr val="bg1"/>
                </a:solidFill>
              </a:rPr>
            </a:b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Online: WashoeCounty.wm.com</a:t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2D84C2D8-0796-3A4A-8973-118FAAB57AE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79426" y="476250"/>
            <a:ext cx="4176712" cy="102150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Getting Information </a:t>
            </a:r>
            <a:br>
              <a:rPr lang="en-US" dirty="0">
                <a:solidFill>
                  <a:schemeClr val="bg1"/>
                </a:solidFill>
              </a:rPr>
            </a:b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25568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Placeholder 24">
            <a:extLst>
              <a:ext uri="{FF2B5EF4-FFF2-40B4-BE49-F238E27FC236}">
                <a16:creationId xmlns:a16="http://schemas.microsoft.com/office/drawing/2014/main" id="{DBC652B7-D692-4733-81F3-5DD9C678863D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b="25700"/>
          <a:stretch/>
        </p:blipFill>
        <p:spPr>
          <a:xfrm>
            <a:off x="5264144" y="-7542"/>
            <a:ext cx="6931169" cy="6866488"/>
          </a:xfrm>
          <a:noFill/>
        </p:spPr>
      </p:pic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FBDDC83D-088C-4E80-A11C-1295B0FC62F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79425" y="3536951"/>
            <a:ext cx="4994275" cy="241300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We want to hear your thoughts and ideas. 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CB057D3A-85CD-4F2F-A2A8-FBFF80C486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1408385"/>
            <a:ext cx="5616575" cy="2128565"/>
          </a:xfrm>
        </p:spPr>
        <p:txBody>
          <a:bodyPr anchor="t">
            <a:normAutofit fontScale="90000"/>
          </a:bodyPr>
          <a:lstStyle/>
          <a:p>
            <a:r>
              <a:rPr lang="en-US" sz="6000" dirty="0"/>
              <a:t>Can we find better solutions? </a:t>
            </a:r>
          </a:p>
        </p:txBody>
      </p:sp>
    </p:spTree>
    <p:extLst>
      <p:ext uri="{BB962C8B-B14F-4D97-AF65-F5344CB8AC3E}">
        <p14:creationId xmlns:p14="http://schemas.microsoft.com/office/powerpoint/2010/main" val="1994704285"/>
      </p:ext>
    </p:extLst>
  </p:cSld>
  <p:clrMapOvr>
    <a:masterClrMapping/>
  </p:clrMapOvr>
</p:sld>
</file>

<file path=ppt/theme/theme1.xml><?xml version="1.0" encoding="utf-8"?>
<a:theme xmlns:a="http://schemas.openxmlformats.org/drawingml/2006/main" name="WM 2021 PPT 05282021_">
  <a:themeElements>
    <a:clrScheme name="WM PPT 05282021_">
      <a:dk1>
        <a:srgbClr val="000000"/>
      </a:dk1>
      <a:lt1>
        <a:srgbClr val="FFFFFF"/>
      </a:lt1>
      <a:dk2>
        <a:srgbClr val="EEEEE3"/>
      </a:dk2>
      <a:lt2>
        <a:srgbClr val="F8F8F2"/>
      </a:lt2>
      <a:accent1>
        <a:srgbClr val="BED600"/>
      </a:accent1>
      <a:accent2>
        <a:srgbClr val="79B800"/>
      </a:accent2>
      <a:accent3>
        <a:srgbClr val="3C8A2E"/>
      </a:accent3>
      <a:accent4>
        <a:srgbClr val="024730"/>
      </a:accent4>
      <a:accent5>
        <a:srgbClr val="001A12"/>
      </a:accent5>
      <a:accent6>
        <a:srgbClr val="E8F733"/>
      </a:accent6>
      <a:hlink>
        <a:srgbClr val="79B800"/>
      </a:hlink>
      <a:folHlink>
        <a:srgbClr val="7F6F6F"/>
      </a:folHlink>
    </a:clrScheme>
    <a:fontScheme name="f_WM PPT 05282021">
      <a:majorFont>
        <a:latin typeface="Maax Black"/>
        <a:ea typeface=""/>
        <a:cs typeface=""/>
      </a:majorFont>
      <a:minorFont>
        <a:latin typeface="Maax Regula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wrap="none" rtlCol="0" anchor="ctr">
        <a:spAutoFit/>
      </a:bodyPr>
      <a:lstStyle>
        <a:defPPr algn="l">
          <a:defRPr dirty="0" smtClean="0"/>
        </a:defPPr>
      </a:lstStyle>
    </a:txDef>
  </a:objectDefaults>
  <a:extraClrSchemeLst/>
  <a:custClrLst>
    <a:custClr name="Forest">
      <a:srgbClr val="001A12"/>
    </a:custClr>
    <a:custClr name="WM Green 1">
      <a:srgbClr val="7AB800"/>
    </a:custClr>
    <a:custClr name="WM Green 2">
      <a:srgbClr val="024731"/>
    </a:custClr>
    <a:custClr name="WM Green 3">
      <a:srgbClr val="3C8A2E"/>
    </a:custClr>
    <a:custClr name="WM Green 4">
      <a:srgbClr val="BED600"/>
    </a:custClr>
    <a:custClr name="Dk Grey">
      <a:srgbClr val="333333"/>
    </a:custClr>
    <a:custClr name="Lt Grey">
      <a:srgbClr val="C6C6BC"/>
    </a:custClr>
    <a:custClr name="Safety">
      <a:srgbClr val="E8F733"/>
    </a:custClr>
    <a:custClr name="WM Green">
      <a:srgbClr val="00693C"/>
    </a:custClr>
    <a:custClr name="WM Gold">
      <a:srgbClr val="EBAB00"/>
    </a:custClr>
    <a:custClr name="Black">
      <a:srgbClr val="000000"/>
    </a:custClr>
    <a:custClr name="White">
      <a:srgbClr val="FFFFFF"/>
    </a:custClr>
    <a:custClr name="XLight Tan">
      <a:srgbClr val="F8F8F2"/>
    </a:custClr>
    <a:custClr name="Light Tan">
      <a:srgbClr val="EEEEE3"/>
    </a:custClr>
  </a:custClrLst>
  <a:extLst>
    <a:ext uri="{05A4C25C-085E-4340-85A3-A5531E510DB2}">
      <thm15:themeFamily xmlns:thm15="http://schemas.microsoft.com/office/thememl/2012/main" name="WM 2021 PPT 05282021_" id="{2014E857-D34B-41D7-8E3C-33A2FAFD956A}" vid="{7F744116-5ECE-45BD-9871-AF439394210A}"/>
    </a:ext>
  </a:extLst>
</a:theme>
</file>

<file path=ppt/theme/theme2.xml><?xml version="1.0" encoding="utf-8"?>
<a:theme xmlns:a="http://schemas.openxmlformats.org/drawingml/2006/main" name="Office Theme">
  <a:themeElements>
    <a:clrScheme name="WM PPT 05282021_">
      <a:dk1>
        <a:srgbClr val="000000"/>
      </a:dk1>
      <a:lt1>
        <a:srgbClr val="FFFFFF"/>
      </a:lt1>
      <a:dk2>
        <a:srgbClr val="EEEEE3"/>
      </a:dk2>
      <a:lt2>
        <a:srgbClr val="F8F8F2"/>
      </a:lt2>
      <a:accent1>
        <a:srgbClr val="BED600"/>
      </a:accent1>
      <a:accent2>
        <a:srgbClr val="79B800"/>
      </a:accent2>
      <a:accent3>
        <a:srgbClr val="3C8A2E"/>
      </a:accent3>
      <a:accent4>
        <a:srgbClr val="024730"/>
      </a:accent4>
      <a:accent5>
        <a:srgbClr val="001A12"/>
      </a:accent5>
      <a:accent6>
        <a:srgbClr val="E8F733"/>
      </a:accent6>
      <a:hlink>
        <a:srgbClr val="79B800"/>
      </a:hlink>
      <a:folHlink>
        <a:srgbClr val="7F6F6F"/>
      </a:folHlink>
    </a:clrScheme>
    <a:fontScheme name="Maax Black and Reg">
      <a:majorFont>
        <a:latin typeface="Maax Black"/>
        <a:ea typeface=""/>
        <a:cs typeface=""/>
      </a:majorFont>
      <a:minorFont>
        <a:latin typeface="Maax Regula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WM PPT 05282021_">
      <a:dk1>
        <a:srgbClr val="000000"/>
      </a:dk1>
      <a:lt1>
        <a:srgbClr val="FFFFFF"/>
      </a:lt1>
      <a:dk2>
        <a:srgbClr val="EEEEE3"/>
      </a:dk2>
      <a:lt2>
        <a:srgbClr val="F8F8F2"/>
      </a:lt2>
      <a:accent1>
        <a:srgbClr val="BED600"/>
      </a:accent1>
      <a:accent2>
        <a:srgbClr val="79B800"/>
      </a:accent2>
      <a:accent3>
        <a:srgbClr val="3C8A2E"/>
      </a:accent3>
      <a:accent4>
        <a:srgbClr val="024730"/>
      </a:accent4>
      <a:accent5>
        <a:srgbClr val="001A12"/>
      </a:accent5>
      <a:accent6>
        <a:srgbClr val="E8F733"/>
      </a:accent6>
      <a:hlink>
        <a:srgbClr val="79B800"/>
      </a:hlink>
      <a:folHlink>
        <a:srgbClr val="7F6F6F"/>
      </a:folHlink>
    </a:clrScheme>
    <a:fontScheme name="Maax Black and Reg">
      <a:majorFont>
        <a:latin typeface="Maax Black"/>
        <a:ea typeface=""/>
        <a:cs typeface=""/>
      </a:majorFont>
      <a:minorFont>
        <a:latin typeface="Maax Regula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1acbd0e-8d97-4eab-adf5-73367b499e5d">
      <Terms xmlns="http://schemas.microsoft.com/office/infopath/2007/PartnerControls"/>
    </lcf76f155ced4ddcb4097134ff3c332f>
    <TaxCatchAll xmlns="58cd2864-a2ba-4bca-97be-cff8ac02128d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CB3540E5350B4F8430A3F167417D44" ma:contentTypeVersion="13" ma:contentTypeDescription="Create a new document." ma:contentTypeScope="" ma:versionID="ccaffed93b43dd928348c5f5c14d2bd7">
  <xsd:schema xmlns:xsd="http://www.w3.org/2001/XMLSchema" xmlns:xs="http://www.w3.org/2001/XMLSchema" xmlns:p="http://schemas.microsoft.com/office/2006/metadata/properties" xmlns:ns2="61acbd0e-8d97-4eab-adf5-73367b499e5d" xmlns:ns3="58cd2864-a2ba-4bca-97be-cff8ac02128d" targetNamespace="http://schemas.microsoft.com/office/2006/metadata/properties" ma:root="true" ma:fieldsID="992d5fea35402a2bff5a8b4bc7c0a00a" ns2:_="" ns3:_="">
    <xsd:import namespace="61acbd0e-8d97-4eab-adf5-73367b499e5d"/>
    <xsd:import namespace="58cd2864-a2ba-4bca-97be-cff8ac02128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acbd0e-8d97-4eab-adf5-73367b499e5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1b48f011-0c99-48a8-b23c-e11e698ab55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cd2864-a2ba-4bca-97be-cff8ac02128d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b5ab036-566d-4bc9-b3dd-50a0351051b0}" ma:internalName="TaxCatchAll" ma:showField="CatchAllData" ma:web="58cd2864-a2ba-4bca-97be-cff8ac02128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287F1FC-A68C-42C1-BB97-EDC2BCB74AAC}">
  <ds:schemaRefs>
    <ds:schemaRef ds:uri="http://www.w3.org/XML/1998/namespace"/>
    <ds:schemaRef ds:uri="http://purl.org/dc/dcmitype/"/>
    <ds:schemaRef ds:uri="http://schemas.microsoft.com/office/infopath/2007/PartnerControls"/>
    <ds:schemaRef ds:uri="http://schemas.microsoft.com/office/2006/metadata/properties"/>
    <ds:schemaRef ds:uri="http://schemas.openxmlformats.org/package/2006/metadata/core-properties"/>
    <ds:schemaRef ds:uri="http://schemas.microsoft.com/office/2006/documentManagement/types"/>
    <ds:schemaRef ds:uri="c35673f2-ca19-4f08-bd4e-6e3b39aeb727"/>
    <ds:schemaRef ds:uri="a0a710ae-c2db-4ea1-8efb-bb05d07093ea"/>
    <ds:schemaRef ds:uri="http://purl.org/dc/terms/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E6330D99-BF99-4B3A-B0B2-0B8E9D3FFC09}"/>
</file>

<file path=customXml/itemProps3.xml><?xml version="1.0" encoding="utf-8"?>
<ds:datastoreItem xmlns:ds="http://schemas.openxmlformats.org/officeDocument/2006/customXml" ds:itemID="{348CEA9F-9671-4D27-BED6-2D660BFF73F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WM 2021 PPT 05282021_c</Template>
  <TotalTime>29763</TotalTime>
  <Words>435</Words>
  <Application>Microsoft Office PowerPoint</Application>
  <PresentationFormat>Widescreen</PresentationFormat>
  <Paragraphs>47</Paragraphs>
  <Slides>10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Arial</vt:lpstr>
      <vt:lpstr>MAAX-BLACK</vt:lpstr>
      <vt:lpstr>MAAX-MEDIUM</vt:lpstr>
      <vt:lpstr>Maax Medium</vt:lpstr>
      <vt:lpstr>Maax Black</vt:lpstr>
      <vt:lpstr>Maax Regular</vt:lpstr>
      <vt:lpstr>WM 2021 PPT 05282021_</vt:lpstr>
      <vt:lpstr>2023 Service Disruption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Can we find better solutions? </vt:lpstr>
      <vt:lpstr>Thank you.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Anastasiya Milova;dwhippl1@wm.com</dc:creator>
  <cp:lastModifiedBy>Kostelecky, Kendra</cp:lastModifiedBy>
  <cp:revision>298</cp:revision>
  <cp:lastPrinted>2021-11-23T20:20:36Z</cp:lastPrinted>
  <dcterms:created xsi:type="dcterms:W3CDTF">2021-03-15T15:33:29Z</dcterms:created>
  <dcterms:modified xsi:type="dcterms:W3CDTF">2023-04-05T18:07:41Z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0x01010036CA69632F620F46AA30E98D50600F5D</vt:lpwstr>
  </property>
</Properties>
</file>