
<file path=[Content_Types].xml><?xml version="1.0" encoding="utf-8"?>
<Types xmlns="http://schemas.openxmlformats.org/package/2006/content-types">
  <Default Extension="pdf" ContentType="application/pdf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6" r:id="rId3"/>
    <p:sldId id="294" r:id="rId4"/>
    <p:sldId id="299" r:id="rId5"/>
    <p:sldId id="297" r:id="rId6"/>
    <p:sldId id="300" r:id="rId7"/>
    <p:sldId id="296" r:id="rId8"/>
    <p:sldId id="288" r:id="rId9"/>
    <p:sldId id="290" r:id="rId10"/>
    <p:sldId id="295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4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7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utz, Neil" userId="15a22f2b-65e5-470a-94ac-8703aa629f05" providerId="ADAL" clId="{6784D672-70C7-467C-AEB6-B80FC39BCD3C}"/>
    <pc:docChg chg="delSld">
      <pc:chgData name="Krutz, Neil" userId="15a22f2b-65e5-470a-94ac-8703aa629f05" providerId="ADAL" clId="{6784D672-70C7-467C-AEB6-B80FC39BCD3C}" dt="2023-07-24T17:24:31.338" v="0" actId="47"/>
      <pc:docMkLst>
        <pc:docMk/>
      </pc:docMkLst>
      <pc:sldChg chg="del">
        <pc:chgData name="Krutz, Neil" userId="15a22f2b-65e5-470a-94ac-8703aa629f05" providerId="ADAL" clId="{6784D672-70C7-467C-AEB6-B80FC39BCD3C}" dt="2023-07-24T17:24:31.338" v="0" actId="47"/>
        <pc:sldMkLst>
          <pc:docMk/>
          <pc:sldMk cId="4163883010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485BB-08B2-4CFB-8D77-BC67046ADF3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9313D-A172-47EB-AE48-207A13C0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6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Total: 873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9313D-A172-47EB-AE48-207A13C046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84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Total: 873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9313D-A172-47EB-AE48-207A13C046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Total: 873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9313D-A172-47EB-AE48-207A13C046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29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Total: 873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9313D-A172-47EB-AE48-207A13C046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4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Total: 873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9313D-A172-47EB-AE48-207A13C046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8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9313D-A172-47EB-AE48-207A13C046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1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9680-A2A7-C244-BDFE-407D1AF94B5D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23A0-ECE9-4044-8289-7DAF04868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9680-A2A7-C244-BDFE-407D1AF94B5D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23A0-ECE9-4044-8289-7DAF04868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9680-A2A7-C244-BDFE-407D1AF94B5D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23A0-ECE9-4044-8289-7DAF04868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9680-A2A7-C244-BDFE-407D1AF94B5D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23A0-ECE9-4044-8289-7DAF04868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9680-A2A7-C244-BDFE-407D1AF94B5D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23A0-ECE9-4044-8289-7DAF04868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9680-A2A7-C244-BDFE-407D1AF94B5D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23A0-ECE9-4044-8289-7DAF04868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9680-A2A7-C244-BDFE-407D1AF94B5D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23A0-ECE9-4044-8289-7DAF04868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9680-A2A7-C244-BDFE-407D1AF94B5D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23A0-ECE9-4044-8289-7DAF04868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9680-A2A7-C244-BDFE-407D1AF94B5D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23A0-ECE9-4044-8289-7DAF04868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9680-A2A7-C244-BDFE-407D1AF94B5D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23A0-ECE9-4044-8289-7DAF04868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9680-A2A7-C244-BDFE-407D1AF94B5D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23A0-ECE9-4044-8289-7DAF04868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d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PowerPoint_sub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0" y="5689600"/>
            <a:ext cx="9163050" cy="12052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9680-A2A7-C244-BDFE-407D1AF94B5D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82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023A0-ECE9-4044-8289-7DAF04868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E24912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Hom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/>
              </a:blip>
              <a:stretch>
                <a:fillRect/>
              </a:stretch>
            </p:blipFill>
          </mc:Choice>
          <mc:Fallback>
            <p:blipFill>
              <a:blip r:embed="rId3">
                <a:alphaModFix/>
              </a:blip>
              <a:stretch>
                <a:fillRect/>
              </a:stretch>
            </p:blipFill>
          </mc:Fallback>
        </mc:AlternateContent>
        <p:spPr>
          <a:xfrm>
            <a:off x="-10548" y="-25387"/>
            <a:ext cx="10092748" cy="68767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28EDC8-4B0E-4299-9D2D-70060EB07020}"/>
              </a:ext>
            </a:extLst>
          </p:cNvPr>
          <p:cNvSpPr txBox="1"/>
          <p:nvPr/>
        </p:nvSpPr>
        <p:spPr>
          <a:xfrm>
            <a:off x="5249118" y="279192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85FAC0-A019-474A-81B4-ED0C46FDE5B8}"/>
              </a:ext>
            </a:extLst>
          </p:cNvPr>
          <p:cNvSpPr txBox="1"/>
          <p:nvPr/>
        </p:nvSpPr>
        <p:spPr>
          <a:xfrm>
            <a:off x="5035826" y="3429000"/>
            <a:ext cx="2592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Mayor Ed Lawson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0440" y="18817"/>
            <a:ext cx="8133014" cy="916020"/>
          </a:xfrm>
        </p:spPr>
        <p:txBody>
          <a:bodyPr>
            <a:normAutofit/>
          </a:bodyPr>
          <a:lstStyle/>
          <a:p>
            <a:r>
              <a:rPr lang="en-US" dirty="0"/>
              <a:t>Truckee River Corridor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D2E37E50-ECAA-42D9-B8C2-E7A1CE5BF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93" y="1430103"/>
            <a:ext cx="8875814" cy="3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7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309C08-4292-42FF-B545-7F74F06B9371}"/>
              </a:ext>
            </a:extLst>
          </p:cNvPr>
          <p:cNvSpPr txBox="1"/>
          <p:nvPr/>
        </p:nvSpPr>
        <p:spPr>
          <a:xfrm>
            <a:off x="851722" y="2435051"/>
            <a:ext cx="7440555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29514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0440" y="18817"/>
            <a:ext cx="8133014" cy="916020"/>
          </a:xfrm>
        </p:spPr>
        <p:txBody>
          <a:bodyPr>
            <a:normAutofit/>
          </a:bodyPr>
          <a:lstStyle/>
          <a:p>
            <a:r>
              <a:rPr lang="en-US" dirty="0"/>
              <a:t>Landsbill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EA091-EE35-4010-8C2D-01B2F5403AAB}"/>
              </a:ext>
            </a:extLst>
          </p:cNvPr>
          <p:cNvSpPr txBox="1"/>
          <p:nvPr/>
        </p:nvSpPr>
        <p:spPr>
          <a:xfrm>
            <a:off x="803429" y="916573"/>
            <a:ext cx="7587037" cy="502485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6B1A29B5-DA65-4718-B6EB-4BD8FC429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944" y="1031234"/>
            <a:ext cx="5998816" cy="479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2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0440" y="18817"/>
            <a:ext cx="8133014" cy="916020"/>
          </a:xfrm>
        </p:spPr>
        <p:txBody>
          <a:bodyPr>
            <a:normAutofit fontScale="90000"/>
          </a:bodyPr>
          <a:lstStyle/>
          <a:p>
            <a:r>
              <a:rPr lang="en-US" dirty="0"/>
              <a:t>Federal Lands Areas of Interest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A79B864-E0FF-461A-8806-72E2B42B7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71" y="1288060"/>
            <a:ext cx="8896458" cy="38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E346D-B0A2-4E82-88EC-BE1891166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94447"/>
            <a:ext cx="7772400" cy="1586753"/>
          </a:xfrm>
        </p:spPr>
        <p:txBody>
          <a:bodyPr/>
          <a:lstStyle/>
          <a:p>
            <a:r>
              <a:rPr lang="en-US" dirty="0"/>
              <a:t>Based On Current Job Growth Trends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F780A-ED26-4266-B9ED-B64FD6604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375647"/>
            <a:ext cx="6400800" cy="326315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The Region Will Absorb Desirable Land by: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	• Residential: 2027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	• Industrial: 2041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	• Office/Retail: 2022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RCG Economics December 2021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7349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651B150-8A7E-457D-BCEF-E8B49D28C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30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9873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068D9A9-FEAB-4FD4-BCD6-C9DF126FA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4283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BA5B4-DC59-496D-A368-045368030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25860-7441-49D7-A6E9-9BF4E5777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n-lt"/>
              </a:rPr>
              <a:t>Address Workforce Housing</a:t>
            </a:r>
          </a:p>
          <a:p>
            <a:r>
              <a:rPr lang="en-US" dirty="0">
                <a:latin typeface="+mn-lt"/>
              </a:rPr>
              <a:t>Encourage Infill Development</a:t>
            </a:r>
          </a:p>
          <a:p>
            <a:r>
              <a:rPr lang="en-US" dirty="0">
                <a:latin typeface="+mn-lt"/>
              </a:rPr>
              <a:t>Potential for Land Sale Revenue to be used for:</a:t>
            </a:r>
          </a:p>
          <a:p>
            <a:pPr lvl="1"/>
            <a:r>
              <a:rPr lang="en-US" dirty="0">
                <a:latin typeface="+mn-lt"/>
              </a:rPr>
              <a:t>Truckee River Preservation</a:t>
            </a:r>
          </a:p>
          <a:p>
            <a:pPr lvl="1"/>
            <a:r>
              <a:rPr lang="en-US" dirty="0">
                <a:latin typeface="+mn-lt"/>
              </a:rPr>
              <a:t>Permanent Protections for Environmentally Sensitive Spaces</a:t>
            </a:r>
          </a:p>
          <a:p>
            <a:r>
              <a:rPr lang="en-US" dirty="0">
                <a:latin typeface="+mn-lt"/>
              </a:rPr>
              <a:t>Improve Local Infrastructure to Address Growth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63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0982" y="91368"/>
            <a:ext cx="8762035" cy="916020"/>
          </a:xfrm>
        </p:spPr>
        <p:txBody>
          <a:bodyPr>
            <a:normAutofit/>
          </a:bodyPr>
          <a:lstStyle/>
          <a:p>
            <a:r>
              <a:rPr lang="en-US" sz="3200" dirty="0"/>
              <a:t>City Centers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EA091-EE35-4010-8C2D-01B2F5403AAB}"/>
              </a:ext>
            </a:extLst>
          </p:cNvPr>
          <p:cNvSpPr txBox="1"/>
          <p:nvPr/>
        </p:nvSpPr>
        <p:spPr>
          <a:xfrm>
            <a:off x="815158" y="1131875"/>
            <a:ext cx="7513684" cy="412881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6B8D5D-1456-4416-A0F2-9B662DED8900}"/>
              </a:ext>
            </a:extLst>
          </p:cNvPr>
          <p:cNvSpPr txBox="1"/>
          <p:nvPr/>
        </p:nvSpPr>
        <p:spPr>
          <a:xfrm>
            <a:off x="1736202" y="1597306"/>
            <a:ext cx="57989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Downtown Sparks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/>
              <a:t>Oddie</a:t>
            </a:r>
            <a:r>
              <a:rPr lang="en-US" sz="3600" dirty="0"/>
              <a:t> Blvd.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Industrial area along the Truckee 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Potentially East of Sparks</a:t>
            </a:r>
          </a:p>
        </p:txBody>
      </p:sp>
    </p:spTree>
    <p:extLst>
      <p:ext uri="{BB962C8B-B14F-4D97-AF65-F5344CB8AC3E}">
        <p14:creationId xmlns:p14="http://schemas.microsoft.com/office/powerpoint/2010/main" val="19127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0440" y="18817"/>
            <a:ext cx="8133014" cy="916020"/>
          </a:xfrm>
        </p:spPr>
        <p:txBody>
          <a:bodyPr>
            <a:normAutofit/>
          </a:bodyPr>
          <a:lstStyle/>
          <a:p>
            <a:r>
              <a:rPr lang="en-US" dirty="0"/>
              <a:t>City Centers</a:t>
            </a:r>
          </a:p>
        </p:txBody>
      </p:sp>
      <p:pic>
        <p:nvPicPr>
          <p:cNvPr id="6" name="Picture 5" descr="A picture containing text, road, highway&#10;&#10;Description automatically generated">
            <a:extLst>
              <a:ext uri="{FF2B5EF4-FFF2-40B4-BE49-F238E27FC236}">
                <a16:creationId xmlns:a16="http://schemas.microsoft.com/office/drawing/2014/main" id="{2525755D-8DD1-4496-B851-D067C73FF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31" y="1288060"/>
            <a:ext cx="8751937" cy="37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3540E5350B4F8430A3F167417D44" ma:contentTypeVersion="14" ma:contentTypeDescription="Create a new document." ma:contentTypeScope="" ma:versionID="981024d6713ff2544b4e97c67f7a4dec">
  <xsd:schema xmlns:xsd="http://www.w3.org/2001/XMLSchema" xmlns:xs="http://www.w3.org/2001/XMLSchema" xmlns:p="http://schemas.microsoft.com/office/2006/metadata/properties" xmlns:ns2="61acbd0e-8d97-4eab-adf5-73367b499e5d" xmlns:ns3="58cd2864-a2ba-4bca-97be-cff8ac02128d" targetNamespace="http://schemas.microsoft.com/office/2006/metadata/properties" ma:root="true" ma:fieldsID="30005de9ae30a90b58bcc3dfcdfe2e57" ns2:_="" ns3:_="">
    <xsd:import namespace="61acbd0e-8d97-4eab-adf5-73367b499e5d"/>
    <xsd:import namespace="58cd2864-a2ba-4bca-97be-cff8ac0212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cbd0e-8d97-4eab-adf5-73367b499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d2864-a2ba-4bca-97be-cff8ac0212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5ab036-566d-4bc9-b3dd-50a0351051b0}" ma:internalName="TaxCatchAll" ma:showField="CatchAllData" ma:web="58cd2864-a2ba-4bca-97be-cff8ac021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130202-D0EF-40B3-BC0D-3127006070C6}"/>
</file>

<file path=customXml/itemProps2.xml><?xml version="1.0" encoding="utf-8"?>
<ds:datastoreItem xmlns:ds="http://schemas.openxmlformats.org/officeDocument/2006/customXml" ds:itemID="{3D5C2596-9D6D-463B-9DA1-9D6E02499509}"/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122</Words>
  <Application>Microsoft Office PowerPoint</Application>
  <PresentationFormat>On-screen Show (4:3)</PresentationFormat>
  <Paragraphs>38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Office Theme</vt:lpstr>
      <vt:lpstr>PowerPoint Presentation</vt:lpstr>
      <vt:lpstr>Landsbill</vt:lpstr>
      <vt:lpstr>Federal Lands Areas of Interest</vt:lpstr>
      <vt:lpstr>Based On Current Job Growth Trends</vt:lpstr>
      <vt:lpstr>PowerPoint Presentation</vt:lpstr>
      <vt:lpstr>PowerPoint Presentation</vt:lpstr>
      <vt:lpstr>Regional Benefits</vt:lpstr>
      <vt:lpstr>City Centers</vt:lpstr>
      <vt:lpstr>City Centers</vt:lpstr>
      <vt:lpstr>Truckee River Corridor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Duewel, Julie</dc:creator>
  <cp:lastModifiedBy>Krutz, Neil</cp:lastModifiedBy>
  <cp:revision>44</cp:revision>
  <dcterms:created xsi:type="dcterms:W3CDTF">2018-11-29T23:11:50Z</dcterms:created>
  <dcterms:modified xsi:type="dcterms:W3CDTF">2023-07-24T17:24:41Z</dcterms:modified>
</cp:coreProperties>
</file>