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41" r:id="rId4"/>
  </p:sldMasterIdLst>
  <p:notesMasterIdLst>
    <p:notesMasterId r:id="rId14"/>
  </p:notesMasterIdLst>
  <p:handoutMasterIdLst>
    <p:handoutMasterId r:id="rId15"/>
  </p:handoutMasterIdLst>
  <p:sldIdLst>
    <p:sldId id="400" r:id="rId5"/>
    <p:sldId id="317" r:id="rId6"/>
    <p:sldId id="404" r:id="rId7"/>
    <p:sldId id="401" r:id="rId8"/>
    <p:sldId id="402" r:id="rId9"/>
    <p:sldId id="376" r:id="rId10"/>
    <p:sldId id="403" r:id="rId11"/>
    <p:sldId id="373" r:id="rId12"/>
    <p:sldId id="324" r:id="rId13"/>
  </p:sldIdLst>
  <p:sldSz cx="12192000" cy="6858000"/>
  <p:notesSz cx="6858000" cy="9144000"/>
  <p:embeddedFontLst>
    <p:embeddedFont>
      <p:font typeface="Maax Black" panose="02000000000000000000" pitchFamily="50" charset="0"/>
      <p:bold r:id="rId16"/>
    </p:embeddedFont>
    <p:embeddedFont>
      <p:font typeface="Maax Medium" panose="02000000000000000000" pitchFamily="50" charset="0"/>
      <p:regular r:id="rId17"/>
      <p:italic r:id="rId18"/>
    </p:embeddedFont>
    <p:embeddedFont>
      <p:font typeface="Maax Regular" panose="02000000000000000000" pitchFamily="50" charset="0"/>
      <p:regular r:id="rId19"/>
      <p:bold r:id="rId20"/>
      <p:italic r:id="rId21"/>
      <p:boldItalic r:id="rId22"/>
    </p:embeddedFont>
    <p:embeddedFont>
      <p:font typeface="MAAX-BLACK" panose="02000000000000000000" pitchFamily="50" charset="0"/>
      <p:bold r:id="rId23"/>
    </p:embeddedFont>
    <p:embeddedFont>
      <p:font typeface="MAAX-MEDIUM" panose="02000000000000000000" pitchFamily="5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5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4"/>
    <a:srgbClr val="7AB800"/>
    <a:srgbClr val="001A11"/>
    <a:srgbClr val="024731"/>
    <a:srgbClr val="00693C"/>
    <a:srgbClr val="BED600"/>
    <a:srgbClr val="000000"/>
    <a:srgbClr val="EBAB00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4" autoAdjust="0"/>
    <p:restoredTop sz="95807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20" y="462"/>
      </p:cViewPr>
      <p:guideLst>
        <p:guide orient="horz" pos="2784"/>
        <p:guide pos="3863"/>
        <p:guide orient="horz" pos="2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1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B67D40-EF6F-9F47-A592-E68F2E3EF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7C0AE-B9B8-D547-9101-EA1F7F70E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E2623-B778-7D4F-89AC-175E2B9A6C96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F6D56-48A6-9248-A11F-406E1DFCE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B6FEF-9A14-3D4A-B469-7BF018E67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E600-78A3-0847-9E22-993566BA3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43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798A7-E829-8E4F-BDF3-7FEC16A7D52C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0040" y="705802"/>
            <a:ext cx="6263640" cy="35232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0040" y="4389120"/>
            <a:ext cx="6263640" cy="4057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BD5C8-EB2B-634A-9891-512B695A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74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Edge, G2-E-Img">
    <p:bg>
      <p:bgPr>
        <a:solidFill>
          <a:srgbClr val="02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M Logo Flag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D70A814-0767-AD45-B1F2-C4118FD71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75303"/>
            <a:ext cx="999036" cy="407565"/>
          </a:xfrm>
          <a:prstGeom prst="rect">
            <a:avLst/>
          </a:prstGeom>
        </p:spPr>
      </p:pic>
      <p:sp>
        <p:nvSpPr>
          <p:cNvPr id="20" name="Img 1">
            <a:extLst>
              <a:ext uri="{FF2B5EF4-FFF2-40B4-BE49-F238E27FC236}">
                <a16:creationId xmlns:a16="http://schemas.microsoft.com/office/drawing/2014/main" id="{B62723C4-1172-463A-A96B-C05EF7FC09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144" y="-7542"/>
            <a:ext cx="6931169" cy="6866488"/>
          </a:xfrm>
          <a:custGeom>
            <a:avLst/>
            <a:gdLst>
              <a:gd name="connsiteX0" fmla="*/ 0 w 6997431"/>
              <a:gd name="connsiteY0" fmla="*/ 6905297 h 6905297"/>
              <a:gd name="connsiteX1" fmla="*/ 3498716 w 6997431"/>
              <a:gd name="connsiteY1" fmla="*/ 0 h 6905297"/>
              <a:gd name="connsiteX2" fmla="*/ 6997431 w 6997431"/>
              <a:gd name="connsiteY2" fmla="*/ 6905297 h 6905297"/>
              <a:gd name="connsiteX3" fmla="*/ 0 w 6997431"/>
              <a:gd name="connsiteY3" fmla="*/ 6905297 h 6905297"/>
              <a:gd name="connsiteX0" fmla="*/ 0 w 6997431"/>
              <a:gd name="connsiteY0" fmla="*/ 6805906 h 6805906"/>
              <a:gd name="connsiteX1" fmla="*/ 1878638 w 6997431"/>
              <a:gd name="connsiteY1" fmla="*/ 0 h 6805906"/>
              <a:gd name="connsiteX2" fmla="*/ 6997431 w 6997431"/>
              <a:gd name="connsiteY2" fmla="*/ 6805906 h 6805906"/>
              <a:gd name="connsiteX3" fmla="*/ 0 w 6997431"/>
              <a:gd name="connsiteY3" fmla="*/ 6805906 h 6805906"/>
              <a:gd name="connsiteX0" fmla="*/ 0 w 6997431"/>
              <a:gd name="connsiteY0" fmla="*/ 6805906 h 6805906"/>
              <a:gd name="connsiteX1" fmla="*/ 1878638 w 6997431"/>
              <a:gd name="connsiteY1" fmla="*/ 0 h 6805906"/>
              <a:gd name="connsiteX2" fmla="*/ 4038882 w 6997431"/>
              <a:gd name="connsiteY2" fmla="*/ 2879948 h 6805906"/>
              <a:gd name="connsiteX3" fmla="*/ 6997431 w 6997431"/>
              <a:gd name="connsiteY3" fmla="*/ 6805906 h 6805906"/>
              <a:gd name="connsiteX4" fmla="*/ 0 w 6997431"/>
              <a:gd name="connsiteY4" fmla="*/ 6805906 h 6805906"/>
              <a:gd name="connsiteX0" fmla="*/ 0 w 7000743"/>
              <a:gd name="connsiteY0" fmla="*/ 6858001 h 6858001"/>
              <a:gd name="connsiteX1" fmla="*/ 1878638 w 7000743"/>
              <a:gd name="connsiteY1" fmla="*/ 52095 h 6858001"/>
              <a:gd name="connsiteX2" fmla="*/ 7000743 w 7000743"/>
              <a:gd name="connsiteY2" fmla="*/ 0 h 6858001"/>
              <a:gd name="connsiteX3" fmla="*/ 6997431 w 7000743"/>
              <a:gd name="connsiteY3" fmla="*/ 6858001 h 6858001"/>
              <a:gd name="connsiteX4" fmla="*/ 0 w 7000743"/>
              <a:gd name="connsiteY4" fmla="*/ 6858001 h 6858001"/>
              <a:gd name="connsiteX0" fmla="*/ 0 w 7000743"/>
              <a:gd name="connsiteY0" fmla="*/ 6865541 h 6865541"/>
              <a:gd name="connsiteX1" fmla="*/ 1709673 w 7000743"/>
              <a:gd name="connsiteY1" fmla="*/ 0 h 6865541"/>
              <a:gd name="connsiteX2" fmla="*/ 7000743 w 7000743"/>
              <a:gd name="connsiteY2" fmla="*/ 7540 h 6865541"/>
              <a:gd name="connsiteX3" fmla="*/ 6997431 w 7000743"/>
              <a:gd name="connsiteY3" fmla="*/ 6865541 h 6865541"/>
              <a:gd name="connsiteX4" fmla="*/ 0 w 7000743"/>
              <a:gd name="connsiteY4" fmla="*/ 6865541 h 6865541"/>
              <a:gd name="connsiteX0" fmla="*/ 0 w 6056526"/>
              <a:gd name="connsiteY0" fmla="*/ 6825784 h 6865541"/>
              <a:gd name="connsiteX1" fmla="*/ 765456 w 6056526"/>
              <a:gd name="connsiteY1" fmla="*/ 0 h 6865541"/>
              <a:gd name="connsiteX2" fmla="*/ 6056526 w 6056526"/>
              <a:gd name="connsiteY2" fmla="*/ 7540 h 6865541"/>
              <a:gd name="connsiteX3" fmla="*/ 6053214 w 6056526"/>
              <a:gd name="connsiteY3" fmla="*/ 6865541 h 6865541"/>
              <a:gd name="connsiteX4" fmla="*/ 0 w 6056526"/>
              <a:gd name="connsiteY4" fmla="*/ 6825784 h 6865541"/>
              <a:gd name="connsiteX0" fmla="*/ 0 w 6931169"/>
              <a:gd name="connsiteY0" fmla="*/ 6855601 h 6865541"/>
              <a:gd name="connsiteX1" fmla="*/ 1640099 w 6931169"/>
              <a:gd name="connsiteY1" fmla="*/ 0 h 6865541"/>
              <a:gd name="connsiteX2" fmla="*/ 6931169 w 6931169"/>
              <a:gd name="connsiteY2" fmla="*/ 7540 h 6865541"/>
              <a:gd name="connsiteX3" fmla="*/ 6927857 w 6931169"/>
              <a:gd name="connsiteY3" fmla="*/ 6865541 h 6865541"/>
              <a:gd name="connsiteX4" fmla="*/ 0 w 6931169"/>
              <a:gd name="connsiteY4" fmla="*/ 6855601 h 6865541"/>
              <a:gd name="connsiteX0" fmla="*/ 0 w 6931169"/>
              <a:gd name="connsiteY0" fmla="*/ 6855601 h 6865541"/>
              <a:gd name="connsiteX1" fmla="*/ 1550646 w 6931169"/>
              <a:gd name="connsiteY1" fmla="*/ 0 h 6865541"/>
              <a:gd name="connsiteX2" fmla="*/ 6931169 w 6931169"/>
              <a:gd name="connsiteY2" fmla="*/ 7540 h 6865541"/>
              <a:gd name="connsiteX3" fmla="*/ 6927857 w 6931169"/>
              <a:gd name="connsiteY3" fmla="*/ 6865541 h 6865541"/>
              <a:gd name="connsiteX4" fmla="*/ 0 w 6931169"/>
              <a:gd name="connsiteY4" fmla="*/ 6855601 h 6865541"/>
              <a:gd name="connsiteX0" fmla="*/ 0 w 6931169"/>
              <a:gd name="connsiteY0" fmla="*/ 6875480 h 6885420"/>
              <a:gd name="connsiteX1" fmla="*/ 1769306 w 6931169"/>
              <a:gd name="connsiteY1" fmla="*/ 0 h 6885420"/>
              <a:gd name="connsiteX2" fmla="*/ 6931169 w 6931169"/>
              <a:gd name="connsiteY2" fmla="*/ 27419 h 6885420"/>
              <a:gd name="connsiteX3" fmla="*/ 6927857 w 6931169"/>
              <a:gd name="connsiteY3" fmla="*/ 6885420 h 6885420"/>
              <a:gd name="connsiteX4" fmla="*/ 0 w 6931169"/>
              <a:gd name="connsiteY4" fmla="*/ 6875480 h 6885420"/>
              <a:gd name="connsiteX0" fmla="*/ 0 w 6931169"/>
              <a:gd name="connsiteY0" fmla="*/ 6875480 h 6885420"/>
              <a:gd name="connsiteX1" fmla="*/ 1620220 w 6931169"/>
              <a:gd name="connsiteY1" fmla="*/ 0 h 6885420"/>
              <a:gd name="connsiteX2" fmla="*/ 6931169 w 6931169"/>
              <a:gd name="connsiteY2" fmla="*/ 27419 h 6885420"/>
              <a:gd name="connsiteX3" fmla="*/ 6927857 w 6931169"/>
              <a:gd name="connsiteY3" fmla="*/ 6885420 h 6885420"/>
              <a:gd name="connsiteX4" fmla="*/ 0 w 6931169"/>
              <a:gd name="connsiteY4" fmla="*/ 6875480 h 6885420"/>
              <a:gd name="connsiteX0" fmla="*/ 0 w 6931169"/>
              <a:gd name="connsiteY0" fmla="*/ 6848061 h 6858001"/>
              <a:gd name="connsiteX1" fmla="*/ 1481072 w 6931169"/>
              <a:gd name="connsiteY1" fmla="*/ 558990 h 6858001"/>
              <a:gd name="connsiteX2" fmla="*/ 6931169 w 6931169"/>
              <a:gd name="connsiteY2" fmla="*/ 0 h 6858001"/>
              <a:gd name="connsiteX3" fmla="*/ 6927857 w 6931169"/>
              <a:gd name="connsiteY3" fmla="*/ 6858001 h 6858001"/>
              <a:gd name="connsiteX4" fmla="*/ 0 w 6931169"/>
              <a:gd name="connsiteY4" fmla="*/ 6848061 h 6858001"/>
              <a:gd name="connsiteX0" fmla="*/ 0 w 6931169"/>
              <a:gd name="connsiteY0" fmla="*/ 6855602 h 6865542"/>
              <a:gd name="connsiteX1" fmla="*/ 1620220 w 6931169"/>
              <a:gd name="connsiteY1" fmla="*/ 0 h 6865542"/>
              <a:gd name="connsiteX2" fmla="*/ 6931169 w 6931169"/>
              <a:gd name="connsiteY2" fmla="*/ 7541 h 6865542"/>
              <a:gd name="connsiteX3" fmla="*/ 6927857 w 6931169"/>
              <a:gd name="connsiteY3" fmla="*/ 6865542 h 6865542"/>
              <a:gd name="connsiteX4" fmla="*/ 0 w 6931169"/>
              <a:gd name="connsiteY4" fmla="*/ 6855602 h 6865542"/>
              <a:gd name="connsiteX0" fmla="*/ 0 w 6931169"/>
              <a:gd name="connsiteY0" fmla="*/ 6866488 h 6866488"/>
              <a:gd name="connsiteX1" fmla="*/ 1620220 w 6931169"/>
              <a:gd name="connsiteY1" fmla="*/ 0 h 6866488"/>
              <a:gd name="connsiteX2" fmla="*/ 6931169 w 6931169"/>
              <a:gd name="connsiteY2" fmla="*/ 7541 h 6866488"/>
              <a:gd name="connsiteX3" fmla="*/ 6927857 w 6931169"/>
              <a:gd name="connsiteY3" fmla="*/ 6865542 h 6866488"/>
              <a:gd name="connsiteX4" fmla="*/ 0 w 6931169"/>
              <a:gd name="connsiteY4" fmla="*/ 6866488 h 686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169" h="6866488">
                <a:moveTo>
                  <a:pt x="0" y="6866488"/>
                </a:moveTo>
                <a:lnTo>
                  <a:pt x="1620220" y="0"/>
                </a:lnTo>
                <a:lnTo>
                  <a:pt x="6931169" y="7541"/>
                </a:lnTo>
                <a:lnTo>
                  <a:pt x="6927857" y="6865542"/>
                </a:lnTo>
                <a:lnTo>
                  <a:pt x="0" y="68664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Subtitle 1">
            <a:extLst>
              <a:ext uri="{FF2B5EF4-FFF2-40B4-BE49-F238E27FC236}">
                <a16:creationId xmlns:a16="http://schemas.microsoft.com/office/drawing/2014/main" id="{6F5E239E-D9C7-4FCB-B02E-D0875E211C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3536951"/>
            <a:ext cx="4994275" cy="24130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Maax Medium" panose="020000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(if needed)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F308D9-92AE-D240-B80E-3AFA4FA61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408385"/>
            <a:ext cx="5616575" cy="21285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500" b="1" i="0">
                <a:solidFill>
                  <a:schemeClr val="accent6"/>
                </a:solidFill>
                <a:latin typeface="MAAX-BLACK" panose="02000506000000020003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Footer Date/Presentation Placeholder">
            <a:extLst>
              <a:ext uri="{FF2B5EF4-FFF2-40B4-BE49-F238E27FC236}">
                <a16:creationId xmlns:a16="http://schemas.microsoft.com/office/drawing/2014/main" id="{BB1E8D73-BEA3-EC46-AA01-FEB3DDC24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1212" y="6397770"/>
            <a:ext cx="3844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Maax Medium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Department Placeholder">
            <a:extLst>
              <a:ext uri="{FF2B5EF4-FFF2-40B4-BE49-F238E27FC236}">
                <a16:creationId xmlns:a16="http://schemas.microsoft.com/office/drawing/2014/main" id="{333BA851-6478-9742-9055-E32AFB800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213" y="6200775"/>
            <a:ext cx="3844924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Maax Medium" panose="020000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9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ig Quote Stacked Text, LT">
    <p:bg>
      <p:bgPr>
        <a:solidFill>
          <a:srgbClr val="EE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12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headline 12">
            <a:extLst>
              <a:ext uri="{FF2B5EF4-FFF2-40B4-BE49-F238E27FC236}">
                <a16:creationId xmlns:a16="http://schemas.microsoft.com/office/drawing/2014/main" id="{20A7D6C8-639E-1F4E-92E9-83A93433BC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426" y="4727757"/>
            <a:ext cx="9793286" cy="669241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24731"/>
                </a:solidFill>
                <a:latin typeface="Maax Regular" panose="02000506000000020003" pitchFamily="2" charset="77"/>
              </a:defRPr>
            </a:lvl1pPr>
          </a:lstStyle>
          <a:p>
            <a:pPr lvl="0"/>
            <a:r>
              <a:rPr lang="en-US" dirty="0"/>
              <a:t>Subhead goes here. </a:t>
            </a:r>
          </a:p>
        </p:txBody>
      </p:sp>
      <p:sp>
        <p:nvSpPr>
          <p:cNvPr id="15" name="Quote 12">
            <a:extLst>
              <a:ext uri="{FF2B5EF4-FFF2-40B4-BE49-F238E27FC236}">
                <a16:creationId xmlns:a16="http://schemas.microsoft.com/office/drawing/2014/main" id="{C6258424-6F68-F148-BB5A-C82D39987D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605258"/>
            <a:ext cx="9793286" cy="2708834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accent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sz="4400" b="1" i="0" dirty="0">
                <a:solidFill>
                  <a:schemeClr val="accent4"/>
                </a:solidFill>
                <a:latin typeface="MAAX-BLACK" panose="02000506000000020003" pitchFamily="2" charset="77"/>
              </a:rPr>
              <a:t>Long quote or large text goes here.</a:t>
            </a:r>
            <a:endParaRPr lang="en-US" dirty="0"/>
          </a:p>
        </p:txBody>
      </p:sp>
      <p:sp>
        <p:nvSpPr>
          <p:cNvPr id="13" name="Headline 12">
            <a:extLst>
              <a:ext uri="{FF2B5EF4-FFF2-40B4-BE49-F238E27FC236}">
                <a16:creationId xmlns:a16="http://schemas.microsoft.com/office/drawing/2014/main" id="{8C40ED8D-7719-FB4B-A927-4C52558BC7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6" y="467204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9" name="Confidential Footer Msg Placeholder">
            <a:extLst>
              <a:ext uri="{FF2B5EF4-FFF2-40B4-BE49-F238E27FC236}">
                <a16:creationId xmlns:a16="http://schemas.microsoft.com/office/drawing/2014/main" id="{31444386-B503-4342-8FFD-DDD1BFECACFB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406270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/Cont, 2C 3R, 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13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c2r3 13">
            <a:extLst>
              <a:ext uri="{FF2B5EF4-FFF2-40B4-BE49-F238E27FC236}">
                <a16:creationId xmlns:a16="http://schemas.microsoft.com/office/drawing/2014/main" id="{75A1C593-DBA0-2549-9EC3-3328B69B08F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167439" y="4175421"/>
            <a:ext cx="5545136" cy="177452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Second 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point</a:t>
            </a:r>
          </a:p>
          <a:p>
            <a:pPr lvl="0"/>
            <a:endParaRPr lang="en-US" dirty="0"/>
          </a:p>
        </p:txBody>
      </p:sp>
      <p:sp>
        <p:nvSpPr>
          <p:cNvPr id="18" name="Content c2r2 13">
            <a:extLst>
              <a:ext uri="{FF2B5EF4-FFF2-40B4-BE49-F238E27FC236}">
                <a16:creationId xmlns:a16="http://schemas.microsoft.com/office/drawing/2014/main" id="{3B796B7F-6EF6-7D49-B884-6ECC6FF6A97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91145" y="2369467"/>
            <a:ext cx="5517082" cy="173073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body text here.</a:t>
            </a:r>
          </a:p>
        </p:txBody>
      </p:sp>
      <p:sp>
        <p:nvSpPr>
          <p:cNvPr id="20" name="Text c2r1 13">
            <a:extLst>
              <a:ext uri="{FF2B5EF4-FFF2-40B4-BE49-F238E27FC236}">
                <a16:creationId xmlns:a16="http://schemas.microsoft.com/office/drawing/2014/main" id="{31378EAB-FE5F-D84B-850B-958C520CDC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1787" y="1684516"/>
            <a:ext cx="5540788" cy="631301"/>
          </a:xfrm>
        </p:spPr>
        <p:txBody>
          <a:bodyPr anchor="ctr"/>
          <a:lstStyle>
            <a:lvl1pPr algn="l">
              <a:buNone/>
              <a:defRPr sz="3200" b="0" i="0">
                <a:solidFill>
                  <a:schemeClr val="accent1"/>
                </a:solidFill>
                <a:latin typeface="MAAX-MEDIUM" panose="02000506000000020003" pitchFamily="2" charset="77"/>
              </a:defRPr>
            </a:lvl1pPr>
          </a:lstStyle>
          <a:p>
            <a:pPr lvl="0"/>
            <a:r>
              <a:rPr lang="en-US" dirty="0"/>
              <a:t>Second point here</a:t>
            </a:r>
          </a:p>
        </p:txBody>
      </p:sp>
      <p:sp>
        <p:nvSpPr>
          <p:cNvPr id="14" name="Content c1r3 13">
            <a:extLst>
              <a:ext uri="{FF2B5EF4-FFF2-40B4-BE49-F238E27FC236}">
                <a16:creationId xmlns:a16="http://schemas.microsoft.com/office/drawing/2014/main" id="{5128B8CA-4869-3540-A2BF-6938FABF2C1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79425" y="4175423"/>
            <a:ext cx="5580063" cy="177452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  <a:lvl2pP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Second 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point</a:t>
            </a:r>
          </a:p>
          <a:p>
            <a:pPr lvl="0"/>
            <a:endParaRPr lang="en-US" dirty="0"/>
          </a:p>
        </p:txBody>
      </p:sp>
      <p:sp>
        <p:nvSpPr>
          <p:cNvPr id="13" name="Content c1r2 13">
            <a:extLst>
              <a:ext uri="{FF2B5EF4-FFF2-40B4-BE49-F238E27FC236}">
                <a16:creationId xmlns:a16="http://schemas.microsoft.com/office/drawing/2014/main" id="{8D3A3E04-95A9-0440-A15C-BDC726D4E83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79425" y="2380255"/>
            <a:ext cx="5580064" cy="173073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body text here.</a:t>
            </a:r>
          </a:p>
        </p:txBody>
      </p:sp>
      <p:sp>
        <p:nvSpPr>
          <p:cNvPr id="15" name="Text c1r1 13">
            <a:extLst>
              <a:ext uri="{FF2B5EF4-FFF2-40B4-BE49-F238E27FC236}">
                <a16:creationId xmlns:a16="http://schemas.microsoft.com/office/drawing/2014/main" id="{3715242A-5901-E546-85DE-61A4ADBA7D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1684516"/>
            <a:ext cx="5580064" cy="631301"/>
          </a:xfrm>
        </p:spPr>
        <p:txBody>
          <a:bodyPr anchor="ctr"/>
          <a:lstStyle>
            <a:lvl1pPr algn="l">
              <a:buNone/>
              <a:defRPr sz="3200" b="0" i="0">
                <a:solidFill>
                  <a:schemeClr val="accent1"/>
                </a:solidFill>
                <a:latin typeface="MAAX-MEDIUM" panose="02000506000000020003" pitchFamily="2" charset="77"/>
              </a:defRPr>
            </a:lvl1pPr>
          </a:lstStyle>
          <a:p>
            <a:pPr lvl="0"/>
            <a:r>
              <a:rPr lang="en-US" dirty="0"/>
              <a:t>First point here</a:t>
            </a:r>
          </a:p>
        </p:txBody>
      </p:sp>
      <p:sp>
        <p:nvSpPr>
          <p:cNvPr id="17" name="Headline 13">
            <a:extLst>
              <a:ext uri="{FF2B5EF4-FFF2-40B4-BE49-F238E27FC236}">
                <a16:creationId xmlns:a16="http://schemas.microsoft.com/office/drawing/2014/main" id="{17DEE95E-140F-FF45-9970-A7EBEDEFF9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577691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6" name="Confidential Footer Msg Placeholder">
            <a:extLst>
              <a:ext uri="{FF2B5EF4-FFF2-40B4-BE49-F238E27FC236}">
                <a16:creationId xmlns:a16="http://schemas.microsoft.com/office/drawing/2014/main" id="{B4AD91D1-A0D5-A343-8B5F-188D86B365A9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86157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/Cont, 2C 3R, G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14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c2r3 14">
            <a:extLst>
              <a:ext uri="{FF2B5EF4-FFF2-40B4-BE49-F238E27FC236}">
                <a16:creationId xmlns:a16="http://schemas.microsoft.com/office/drawing/2014/main" id="{75A1C593-DBA0-2549-9EC3-3328B69B08F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167439" y="4175421"/>
            <a:ext cx="5545136" cy="177452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Second 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point</a:t>
            </a:r>
          </a:p>
          <a:p>
            <a:pPr lvl="0"/>
            <a:endParaRPr lang="en-US" dirty="0"/>
          </a:p>
        </p:txBody>
      </p:sp>
      <p:sp>
        <p:nvSpPr>
          <p:cNvPr id="18" name="Content c2r2 14">
            <a:extLst>
              <a:ext uri="{FF2B5EF4-FFF2-40B4-BE49-F238E27FC236}">
                <a16:creationId xmlns:a16="http://schemas.microsoft.com/office/drawing/2014/main" id="{3B796B7F-6EF6-7D49-B884-6ECC6FF6A97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91145" y="2369467"/>
            <a:ext cx="5517082" cy="173073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body text here.</a:t>
            </a:r>
          </a:p>
        </p:txBody>
      </p:sp>
      <p:sp>
        <p:nvSpPr>
          <p:cNvPr id="20" name="Text c2r1 14">
            <a:extLst>
              <a:ext uri="{FF2B5EF4-FFF2-40B4-BE49-F238E27FC236}">
                <a16:creationId xmlns:a16="http://schemas.microsoft.com/office/drawing/2014/main" id="{31378EAB-FE5F-D84B-850B-958C520CDC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1787" y="1684516"/>
            <a:ext cx="5540788" cy="631301"/>
          </a:xfrm>
        </p:spPr>
        <p:txBody>
          <a:bodyPr anchor="ctr"/>
          <a:lstStyle>
            <a:lvl1pPr algn="l">
              <a:buNone/>
              <a:defRPr sz="3200" b="0" i="0">
                <a:solidFill>
                  <a:schemeClr val="accent6"/>
                </a:solidFill>
                <a:latin typeface="MAAX-MEDIUM" panose="02000506000000020003" pitchFamily="2" charset="77"/>
              </a:defRPr>
            </a:lvl1pPr>
          </a:lstStyle>
          <a:p>
            <a:pPr lvl="0"/>
            <a:r>
              <a:rPr lang="en-US" dirty="0"/>
              <a:t>Second point here4</a:t>
            </a:r>
          </a:p>
        </p:txBody>
      </p:sp>
      <p:sp>
        <p:nvSpPr>
          <p:cNvPr id="13" name="Content c1r2 14">
            <a:extLst>
              <a:ext uri="{FF2B5EF4-FFF2-40B4-BE49-F238E27FC236}">
                <a16:creationId xmlns:a16="http://schemas.microsoft.com/office/drawing/2014/main" id="{8D3A3E04-95A9-0440-A15C-BDC726D4E83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0749" y="2379297"/>
            <a:ext cx="5580064" cy="173073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body text here.</a:t>
            </a:r>
          </a:p>
        </p:txBody>
      </p:sp>
      <p:sp>
        <p:nvSpPr>
          <p:cNvPr id="14" name="Content c1r3 14">
            <a:extLst>
              <a:ext uri="{FF2B5EF4-FFF2-40B4-BE49-F238E27FC236}">
                <a16:creationId xmlns:a16="http://schemas.microsoft.com/office/drawing/2014/main" id="{5128B8CA-4869-3540-A2BF-6938FABF2C1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79425" y="4175423"/>
            <a:ext cx="5580063" cy="177452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Second point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point</a:t>
            </a:r>
          </a:p>
          <a:p>
            <a:pPr lvl="0"/>
            <a:endParaRPr lang="en-US" dirty="0"/>
          </a:p>
        </p:txBody>
      </p:sp>
      <p:sp>
        <p:nvSpPr>
          <p:cNvPr id="15" name="Text c1r1 14">
            <a:extLst>
              <a:ext uri="{FF2B5EF4-FFF2-40B4-BE49-F238E27FC236}">
                <a16:creationId xmlns:a16="http://schemas.microsoft.com/office/drawing/2014/main" id="{3715242A-5901-E546-85DE-61A4ADBA7D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1684516"/>
            <a:ext cx="5580064" cy="631301"/>
          </a:xfrm>
        </p:spPr>
        <p:txBody>
          <a:bodyPr anchor="ctr"/>
          <a:lstStyle>
            <a:lvl1pPr algn="l">
              <a:buNone/>
              <a:defRPr sz="3200" b="0" i="0">
                <a:solidFill>
                  <a:schemeClr val="accent6"/>
                </a:solidFill>
                <a:latin typeface="MAAX-MEDIUM" panose="02000506000000020003" pitchFamily="2" charset="77"/>
              </a:defRPr>
            </a:lvl1pPr>
          </a:lstStyle>
          <a:p>
            <a:pPr lvl="0"/>
            <a:r>
              <a:rPr lang="en-US" dirty="0"/>
              <a:t>First point here</a:t>
            </a:r>
          </a:p>
        </p:txBody>
      </p:sp>
      <p:sp>
        <p:nvSpPr>
          <p:cNvPr id="17" name="Headline 14">
            <a:extLst>
              <a:ext uri="{FF2B5EF4-FFF2-40B4-BE49-F238E27FC236}">
                <a16:creationId xmlns:a16="http://schemas.microsoft.com/office/drawing/2014/main" id="{62023671-7E08-BA43-BE42-71A7B65768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7" y="454855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6" name="Confidential Footer Msg Placeholder">
            <a:extLst>
              <a:ext uri="{FF2B5EF4-FFF2-40B4-BE49-F238E27FC236}">
                <a16:creationId xmlns:a16="http://schemas.microsoft.com/office/drawing/2014/main" id="{FF81AE87-52EF-EF4D-997B-E055287BAF5A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272656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-Lg Callout, 2C 2R, 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c2r2 15">
            <a:extLst>
              <a:ext uri="{FF2B5EF4-FFF2-40B4-BE49-F238E27FC236}">
                <a16:creationId xmlns:a16="http://schemas.microsoft.com/office/drawing/2014/main" id="{63B1B1EC-9A80-4D7E-BAC7-31E09998EE9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35245" y="3174046"/>
            <a:ext cx="3959340" cy="27860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 marL="230188" indent="-230188">
              <a:defRPr sz="1400">
                <a:solidFill>
                  <a:schemeClr val="tx1"/>
                </a:solidFill>
              </a:defRPr>
            </a:lvl2pPr>
            <a:lvl3pPr marL="230188" indent="-230188">
              <a:defRPr sz="1400">
                <a:solidFill>
                  <a:schemeClr val="bg1"/>
                </a:solidFill>
              </a:defRPr>
            </a:lvl3pPr>
            <a:lvl4pPr marL="230188" indent="-230188">
              <a:defRPr sz="1400">
                <a:solidFill>
                  <a:schemeClr val="bg1"/>
                </a:solidFill>
              </a:defRPr>
            </a:lvl4pPr>
            <a:lvl5pPr marL="230188" indent="-2301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Content c2r1 15">
            <a:extLst>
              <a:ext uri="{FF2B5EF4-FFF2-40B4-BE49-F238E27FC236}">
                <a16:creationId xmlns:a16="http://schemas.microsoft.com/office/drawing/2014/main" id="{F627E604-4D59-4B45-88BF-10D2A1F9FB50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6836229" y="2529090"/>
            <a:ext cx="3959340" cy="518897"/>
          </a:xfrm>
        </p:spPr>
        <p:txBody>
          <a:bodyPr anchor="t"/>
          <a:lstStyle>
            <a:lvl1pPr marL="0" indent="0" algn="l">
              <a:buNone/>
              <a:defRPr sz="3200" b="0" i="0">
                <a:solidFill>
                  <a:schemeClr val="accent1"/>
                </a:solidFill>
                <a:latin typeface="MAAX-MEDIUM" panose="02000506000000020003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Point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30" name="-|- c2 15">
            <a:extLst>
              <a:ext uri="{FF2B5EF4-FFF2-40B4-BE49-F238E27FC236}">
                <a16:creationId xmlns:a16="http://schemas.microsoft.com/office/drawing/2014/main" id="{D540646C-EC54-E648-8DB1-5EB38D65C9EF}"/>
              </a:ext>
            </a:extLst>
          </p:cNvPr>
          <p:cNvCxnSpPr>
            <a:cxnSpLocks/>
          </p:cNvCxnSpPr>
          <p:nvPr/>
        </p:nvCxnSpPr>
        <p:spPr>
          <a:xfrm>
            <a:off x="6516413" y="2490951"/>
            <a:ext cx="0" cy="345957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c1r2 15">
            <a:extLst>
              <a:ext uri="{FF2B5EF4-FFF2-40B4-BE49-F238E27FC236}">
                <a16:creationId xmlns:a16="http://schemas.microsoft.com/office/drawing/2014/main" id="{AD8303F8-AB68-4832-87DB-26173FF617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8429" y="3174046"/>
            <a:ext cx="3959340" cy="27860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 marL="230188" indent="-230188">
              <a:defRPr sz="1400">
                <a:solidFill>
                  <a:schemeClr val="tx1"/>
                </a:solidFill>
              </a:defRPr>
            </a:lvl2pPr>
            <a:lvl3pPr marL="230188" indent="-230188">
              <a:defRPr sz="1400">
                <a:solidFill>
                  <a:schemeClr val="bg1"/>
                </a:solidFill>
              </a:defRPr>
            </a:lvl3pPr>
            <a:lvl4pPr marL="230188" indent="-230188">
              <a:defRPr sz="1400">
                <a:solidFill>
                  <a:schemeClr val="bg1"/>
                </a:solidFill>
              </a:defRPr>
            </a:lvl4pPr>
            <a:lvl5pPr marL="230188" indent="-2301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Content c1r1 15">
            <a:extLst>
              <a:ext uri="{FF2B5EF4-FFF2-40B4-BE49-F238E27FC236}">
                <a16:creationId xmlns:a16="http://schemas.microsoft.com/office/drawing/2014/main" id="{F889D862-E4A1-B547-B5A0-341D174CB5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3801" y="2529090"/>
            <a:ext cx="3959340" cy="518897"/>
          </a:xfrm>
        </p:spPr>
        <p:txBody>
          <a:bodyPr anchor="t"/>
          <a:lstStyle>
            <a:lvl1pPr marL="0" indent="0" algn="l">
              <a:buNone/>
              <a:defRPr sz="3200" b="0" i="0">
                <a:solidFill>
                  <a:schemeClr val="accent1"/>
                </a:solidFill>
                <a:latin typeface="MAAX-MEDIUM" panose="02000506000000020003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Point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26" name="-|- c1 15">
            <a:extLst>
              <a:ext uri="{FF2B5EF4-FFF2-40B4-BE49-F238E27FC236}">
                <a16:creationId xmlns:a16="http://schemas.microsoft.com/office/drawing/2014/main" id="{B984A4B1-E68F-5E41-94F9-49DCDB68BCE3}"/>
              </a:ext>
            </a:extLst>
          </p:cNvPr>
          <p:cNvCxnSpPr>
            <a:cxnSpLocks/>
          </p:cNvCxnSpPr>
          <p:nvPr/>
        </p:nvCxnSpPr>
        <p:spPr>
          <a:xfrm>
            <a:off x="493985" y="2490951"/>
            <a:ext cx="0" cy="345957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Large Callout 15">
            <a:extLst>
              <a:ext uri="{FF2B5EF4-FFF2-40B4-BE49-F238E27FC236}">
                <a16:creationId xmlns:a16="http://schemas.microsoft.com/office/drawing/2014/main" id="{857C4D0B-ED5C-E541-B663-BD09959BE4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094683"/>
            <a:ext cx="11233150" cy="962715"/>
          </a:xfrm>
        </p:spPr>
        <p:txBody>
          <a:bodyPr anchor="ctr"/>
          <a:lstStyle>
            <a:lvl1pPr algn="l">
              <a:buFontTx/>
              <a:buNone/>
              <a:defRPr sz="6000" b="1" i="0">
                <a:solidFill>
                  <a:srgbClr val="BED600"/>
                </a:solidFill>
                <a:latin typeface="Maax Regular" panose="02000506000000020003" pitchFamily="2" charset="77"/>
              </a:defRPr>
            </a:lvl1pPr>
          </a:lstStyle>
          <a:p>
            <a:pPr lvl="0"/>
            <a:r>
              <a:rPr lang="en-US" dirty="0"/>
              <a:t>Large Callout Here</a:t>
            </a:r>
          </a:p>
        </p:txBody>
      </p:sp>
      <p:sp>
        <p:nvSpPr>
          <p:cNvPr id="16" name="Headline 15">
            <a:extLst>
              <a:ext uri="{FF2B5EF4-FFF2-40B4-BE49-F238E27FC236}">
                <a16:creationId xmlns:a16="http://schemas.microsoft.com/office/drawing/2014/main" id="{F4B406F2-D654-5541-919E-989654F1FE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6" y="418519"/>
            <a:ext cx="9793286" cy="4939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4" name="Confidential Footer Msg Placeholder">
            <a:extLst>
              <a:ext uri="{FF2B5EF4-FFF2-40B4-BE49-F238E27FC236}">
                <a16:creationId xmlns:a16="http://schemas.microsoft.com/office/drawing/2014/main" id="{B090327F-D00B-B545-BC6A-65F5BC443477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323715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-Lg Callout, 2C 2R, 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c1r2 15">
            <a:extLst>
              <a:ext uri="{FF2B5EF4-FFF2-40B4-BE49-F238E27FC236}">
                <a16:creationId xmlns:a16="http://schemas.microsoft.com/office/drawing/2014/main" id="{AD8303F8-AB68-4832-87DB-26173FF617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8498" y="1267315"/>
            <a:ext cx="11074175" cy="4814171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 marL="230188" indent="-230188">
              <a:defRPr sz="1600">
                <a:solidFill>
                  <a:schemeClr val="tx1"/>
                </a:solidFill>
              </a:defRPr>
            </a:lvl2pPr>
            <a:lvl3pPr marL="230188" indent="-230188">
              <a:defRPr sz="1400">
                <a:solidFill>
                  <a:schemeClr val="bg1"/>
                </a:solidFill>
              </a:defRPr>
            </a:lvl3pPr>
            <a:lvl4pPr marL="230188" indent="-230188">
              <a:defRPr sz="1400">
                <a:solidFill>
                  <a:schemeClr val="bg1"/>
                </a:solidFill>
              </a:defRPr>
            </a:lvl4pPr>
            <a:lvl5pPr marL="230188" indent="-2301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6" name="-|- c1 15">
            <a:extLst>
              <a:ext uri="{FF2B5EF4-FFF2-40B4-BE49-F238E27FC236}">
                <a16:creationId xmlns:a16="http://schemas.microsoft.com/office/drawing/2014/main" id="{B984A4B1-E68F-5E41-94F9-49DCDB68BCE3}"/>
              </a:ext>
            </a:extLst>
          </p:cNvPr>
          <p:cNvCxnSpPr>
            <a:cxnSpLocks/>
          </p:cNvCxnSpPr>
          <p:nvPr/>
        </p:nvCxnSpPr>
        <p:spPr>
          <a:xfrm>
            <a:off x="493985" y="1760801"/>
            <a:ext cx="0" cy="345957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Headline 15">
            <a:extLst>
              <a:ext uri="{FF2B5EF4-FFF2-40B4-BE49-F238E27FC236}">
                <a16:creationId xmlns:a16="http://schemas.microsoft.com/office/drawing/2014/main" id="{F4B406F2-D654-5541-919E-989654F1FE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3984" y="352168"/>
            <a:ext cx="11378695" cy="4939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4" name="Confidential Footer Msg Placeholder">
            <a:extLst>
              <a:ext uri="{FF2B5EF4-FFF2-40B4-BE49-F238E27FC236}">
                <a16:creationId xmlns:a16="http://schemas.microsoft.com/office/drawing/2014/main" id="{B090327F-D00B-B545-BC6A-65F5BC443477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203485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-Lg Callout, 2C 2R, G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16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c2r2 16">
            <a:extLst>
              <a:ext uri="{FF2B5EF4-FFF2-40B4-BE49-F238E27FC236}">
                <a16:creationId xmlns:a16="http://schemas.microsoft.com/office/drawing/2014/main" id="{789EF2FE-1732-49CF-B9A9-B6CAE5A5E3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35245" y="3174046"/>
            <a:ext cx="3959340" cy="27860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230188" indent="-230188">
              <a:defRPr sz="1400">
                <a:solidFill>
                  <a:schemeClr val="bg1"/>
                </a:solidFill>
              </a:defRPr>
            </a:lvl2pPr>
            <a:lvl3pPr marL="230188" indent="-230188">
              <a:defRPr sz="1400">
                <a:solidFill>
                  <a:schemeClr val="bg1"/>
                </a:solidFill>
              </a:defRPr>
            </a:lvl3pPr>
            <a:lvl4pPr marL="230188" indent="-230188">
              <a:defRPr sz="1400">
                <a:solidFill>
                  <a:schemeClr val="bg1"/>
                </a:solidFill>
              </a:defRPr>
            </a:lvl4pPr>
            <a:lvl5pPr marL="230188" indent="-2301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c2r1 16">
            <a:extLst>
              <a:ext uri="{FF2B5EF4-FFF2-40B4-BE49-F238E27FC236}">
                <a16:creationId xmlns:a16="http://schemas.microsoft.com/office/drawing/2014/main" id="{4FA7DBE0-8FCE-DD4C-B8F9-CB54BA6B43E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6836229" y="2529090"/>
            <a:ext cx="3959340" cy="518897"/>
          </a:xfrm>
        </p:spPr>
        <p:txBody>
          <a:bodyPr anchor="t"/>
          <a:lstStyle>
            <a:lvl1pPr marL="0" indent="0" algn="l">
              <a:buNone/>
              <a:defRPr sz="3200" b="0" i="0">
                <a:solidFill>
                  <a:schemeClr val="accent1"/>
                </a:solidFill>
                <a:latin typeface="MAAX-MEDIUM" panose="02000506000000020003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Point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ext c1r2 16">
            <a:extLst>
              <a:ext uri="{FF2B5EF4-FFF2-40B4-BE49-F238E27FC236}">
                <a16:creationId xmlns:a16="http://schemas.microsoft.com/office/drawing/2014/main" id="{485C39C9-C564-4C36-847C-298D5C09FA4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8429" y="3174046"/>
            <a:ext cx="3959340" cy="27860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230188" indent="-230188">
              <a:defRPr sz="1400">
                <a:solidFill>
                  <a:schemeClr val="bg1"/>
                </a:solidFill>
              </a:defRPr>
            </a:lvl2pPr>
            <a:lvl3pPr marL="230188" indent="-230188">
              <a:defRPr sz="1400">
                <a:solidFill>
                  <a:schemeClr val="bg1"/>
                </a:solidFill>
              </a:defRPr>
            </a:lvl3pPr>
            <a:lvl4pPr marL="230188" indent="-230188">
              <a:defRPr sz="1400">
                <a:solidFill>
                  <a:schemeClr val="bg1"/>
                </a:solidFill>
              </a:defRPr>
            </a:lvl4pPr>
            <a:lvl5pPr marL="230188" indent="-2301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c1r1 16">
            <a:extLst>
              <a:ext uri="{FF2B5EF4-FFF2-40B4-BE49-F238E27FC236}">
                <a16:creationId xmlns:a16="http://schemas.microsoft.com/office/drawing/2014/main" id="{7E99771F-5D96-C34B-B99F-3DAE45B8B8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3801" y="2529090"/>
            <a:ext cx="3959340" cy="518897"/>
          </a:xfrm>
        </p:spPr>
        <p:txBody>
          <a:bodyPr anchor="t"/>
          <a:lstStyle>
            <a:lvl1pPr marL="0" indent="0" algn="l">
              <a:buNone/>
              <a:defRPr sz="3200" b="0" i="0">
                <a:solidFill>
                  <a:schemeClr val="accent1"/>
                </a:solidFill>
                <a:latin typeface="MAAX-MEDIUM" panose="02000506000000020003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Point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29" name="-|- c1 16">
            <a:extLst>
              <a:ext uri="{FF2B5EF4-FFF2-40B4-BE49-F238E27FC236}">
                <a16:creationId xmlns:a16="http://schemas.microsoft.com/office/drawing/2014/main" id="{939361FB-90AA-4A48-9AB2-F11CEC4E4125}"/>
              </a:ext>
            </a:extLst>
          </p:cNvPr>
          <p:cNvCxnSpPr>
            <a:cxnSpLocks/>
          </p:cNvCxnSpPr>
          <p:nvPr userDrawn="1"/>
        </p:nvCxnSpPr>
        <p:spPr>
          <a:xfrm>
            <a:off x="493985" y="2490951"/>
            <a:ext cx="0" cy="34595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Headline 16">
            <a:extLst>
              <a:ext uri="{FF2B5EF4-FFF2-40B4-BE49-F238E27FC236}">
                <a16:creationId xmlns:a16="http://schemas.microsoft.com/office/drawing/2014/main" id="{5D8A733D-6A42-204C-994D-B67EAA8BF6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7" y="421550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8" name="Lg Callout 16">
            <a:extLst>
              <a:ext uri="{FF2B5EF4-FFF2-40B4-BE49-F238E27FC236}">
                <a16:creationId xmlns:a16="http://schemas.microsoft.com/office/drawing/2014/main" id="{63069B60-9FE5-4A48-8739-2FE34967F0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094683"/>
            <a:ext cx="11233150" cy="962715"/>
          </a:xfrm>
        </p:spPr>
        <p:txBody>
          <a:bodyPr anchor="ctr"/>
          <a:lstStyle>
            <a:lvl1pPr algn="l">
              <a:buFontTx/>
              <a:buNone/>
              <a:defRPr sz="6000" b="1" i="0">
                <a:solidFill>
                  <a:srgbClr val="BED600"/>
                </a:solidFill>
                <a:latin typeface="Maax Regular" panose="02000506000000020003" pitchFamily="2" charset="77"/>
              </a:defRPr>
            </a:lvl1pPr>
          </a:lstStyle>
          <a:p>
            <a:pPr lvl="0"/>
            <a:r>
              <a:rPr lang="en-US" dirty="0"/>
              <a:t>Large Callout Here</a:t>
            </a:r>
          </a:p>
        </p:txBody>
      </p:sp>
      <p:cxnSp>
        <p:nvCxnSpPr>
          <p:cNvPr id="13" name="-|- c1 16">
            <a:extLst>
              <a:ext uri="{FF2B5EF4-FFF2-40B4-BE49-F238E27FC236}">
                <a16:creationId xmlns:a16="http://schemas.microsoft.com/office/drawing/2014/main" id="{59C6BD01-7F09-4348-8AE7-E11ACA037A81}"/>
              </a:ext>
            </a:extLst>
          </p:cNvPr>
          <p:cNvCxnSpPr>
            <a:cxnSpLocks/>
          </p:cNvCxnSpPr>
          <p:nvPr userDrawn="1"/>
        </p:nvCxnSpPr>
        <p:spPr>
          <a:xfrm>
            <a:off x="6559119" y="2490951"/>
            <a:ext cx="0" cy="34595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onfidential Footer Msg Placeholder">
            <a:extLst>
              <a:ext uri="{FF2B5EF4-FFF2-40B4-BE49-F238E27FC236}">
                <a16:creationId xmlns:a16="http://schemas.microsoft.com/office/drawing/2014/main" id="{ED2A070B-9091-A346-8719-F15F686E007C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298614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/Cont, 2C 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17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c2 17">
            <a:extLst>
              <a:ext uri="{FF2B5EF4-FFF2-40B4-BE49-F238E27FC236}">
                <a16:creationId xmlns:a16="http://schemas.microsoft.com/office/drawing/2014/main" id="{7ECDA126-6D0E-1340-B5AC-8E28F507C3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7437" y="1507786"/>
            <a:ext cx="5545137" cy="4442163"/>
          </a:xfrm>
          <a:ln>
            <a:noFill/>
          </a:ln>
        </p:spPr>
        <p:txBody>
          <a:bodyPr/>
          <a:lstStyle>
            <a:lvl1pPr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Maax Regular" panose="02000506000000020003" pitchFamily="2" charset="77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Point or body copy here</a:t>
            </a:r>
          </a:p>
        </p:txBody>
      </p:sp>
      <p:sp>
        <p:nvSpPr>
          <p:cNvPr id="13" name="Lg Text c1 17">
            <a:extLst>
              <a:ext uri="{FF2B5EF4-FFF2-40B4-BE49-F238E27FC236}">
                <a16:creationId xmlns:a16="http://schemas.microsoft.com/office/drawing/2014/main" id="{96FA01D1-B3F1-7A4C-A2EA-83F8781B48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2472" y="1511473"/>
            <a:ext cx="5545136" cy="4438476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accent2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sz="4400" b="1" i="0" dirty="0">
                <a:solidFill>
                  <a:srgbClr val="7AB800"/>
                </a:solidFill>
                <a:latin typeface="MAAX-BLACK" panose="02000506000000020003" pitchFamily="2" charset="77"/>
              </a:rPr>
              <a:t>Long quote or large text goes here.</a:t>
            </a:r>
            <a:endParaRPr lang="en-US" dirty="0"/>
          </a:p>
        </p:txBody>
      </p:sp>
      <p:sp>
        <p:nvSpPr>
          <p:cNvPr id="12" name="Headline 17">
            <a:extLst>
              <a:ext uri="{FF2B5EF4-FFF2-40B4-BE49-F238E27FC236}">
                <a16:creationId xmlns:a16="http://schemas.microsoft.com/office/drawing/2014/main" id="{E8D67794-5017-CB4D-BA8C-1973502C84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7" y="499364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accent4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9" name="Confidential Footer Msg Placeholder">
            <a:extLst>
              <a:ext uri="{FF2B5EF4-FFF2-40B4-BE49-F238E27FC236}">
                <a16:creationId xmlns:a16="http://schemas.microsoft.com/office/drawing/2014/main" id="{438DE3AF-0921-6A4F-9E54-F1A88CAA26FD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tx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589927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/Cont, 2C G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18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c2 18">
            <a:extLst>
              <a:ext uri="{FF2B5EF4-FFF2-40B4-BE49-F238E27FC236}">
                <a16:creationId xmlns:a16="http://schemas.microsoft.com/office/drawing/2014/main" id="{7ECDA126-6D0E-1340-B5AC-8E28F507C3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7437" y="1507786"/>
            <a:ext cx="5545137" cy="4442163"/>
          </a:xfrm>
          <a:ln>
            <a:noFill/>
          </a:ln>
        </p:spPr>
        <p:txBody>
          <a:bodyPr/>
          <a:lstStyle>
            <a:lvl1pPr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Maax Regular" panose="02000506000000020003" pitchFamily="2" charset="77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Point or body copy here</a:t>
            </a:r>
          </a:p>
        </p:txBody>
      </p:sp>
      <p:sp>
        <p:nvSpPr>
          <p:cNvPr id="13" name="Lg Text c1 18">
            <a:extLst>
              <a:ext uri="{FF2B5EF4-FFF2-40B4-BE49-F238E27FC236}">
                <a16:creationId xmlns:a16="http://schemas.microsoft.com/office/drawing/2014/main" id="{96FA01D1-B3F1-7A4C-A2EA-83F8781B48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2472" y="1511473"/>
            <a:ext cx="5545136" cy="4438476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accent6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sz="4400" b="1" i="0" dirty="0">
                <a:solidFill>
                  <a:schemeClr val="accent6"/>
                </a:solidFill>
                <a:latin typeface="MAAX-BLACK" panose="02000506000000020003" pitchFamily="2" charset="77"/>
              </a:rPr>
              <a:t>Long quote or large text goes here.</a:t>
            </a:r>
            <a:endParaRPr lang="en-US" dirty="0"/>
          </a:p>
        </p:txBody>
      </p:sp>
      <p:sp>
        <p:nvSpPr>
          <p:cNvPr id="12" name="Headline 18">
            <a:extLst>
              <a:ext uri="{FF2B5EF4-FFF2-40B4-BE49-F238E27FC236}">
                <a16:creationId xmlns:a16="http://schemas.microsoft.com/office/drawing/2014/main" id="{E8D67794-5017-CB4D-BA8C-1973502C84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7" y="499364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9" name="Confidential Footer Msg Placeholder">
            <a:extLst>
              <a:ext uri="{FF2B5EF4-FFF2-40B4-BE49-F238E27FC236}">
                <a16:creationId xmlns:a16="http://schemas.microsoft.com/office/drawing/2014/main" id="{D1521604-1AAD-5542-B903-FC854743236D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250672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/Cont, 2C G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18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c2 18">
            <a:extLst>
              <a:ext uri="{FF2B5EF4-FFF2-40B4-BE49-F238E27FC236}">
                <a16:creationId xmlns:a16="http://schemas.microsoft.com/office/drawing/2014/main" id="{7ECDA126-6D0E-1340-B5AC-8E28F507C3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7437" y="1507786"/>
            <a:ext cx="5545137" cy="4442163"/>
          </a:xfrm>
          <a:ln>
            <a:noFill/>
          </a:ln>
        </p:spPr>
        <p:txBody>
          <a:bodyPr/>
          <a:lstStyle>
            <a:lvl1pPr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Maax Regular" panose="02000506000000020003" pitchFamily="2" charset="77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Point or body copy here</a:t>
            </a:r>
          </a:p>
        </p:txBody>
      </p:sp>
      <p:sp>
        <p:nvSpPr>
          <p:cNvPr id="13" name="Lg Text c1 18">
            <a:extLst>
              <a:ext uri="{FF2B5EF4-FFF2-40B4-BE49-F238E27FC236}">
                <a16:creationId xmlns:a16="http://schemas.microsoft.com/office/drawing/2014/main" id="{96FA01D1-B3F1-7A4C-A2EA-83F8781B48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2472" y="1511473"/>
            <a:ext cx="5545136" cy="4438476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chemeClr val="accent6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sz="4400" b="1" i="0" dirty="0">
                <a:solidFill>
                  <a:schemeClr val="accent6"/>
                </a:solidFill>
                <a:latin typeface="MAAX-BLACK" panose="02000506000000020003" pitchFamily="2" charset="77"/>
              </a:rPr>
              <a:t>Long quote or large text goes here.</a:t>
            </a:r>
            <a:endParaRPr lang="en-US" dirty="0"/>
          </a:p>
        </p:txBody>
      </p:sp>
      <p:sp>
        <p:nvSpPr>
          <p:cNvPr id="12" name="Headline 18">
            <a:extLst>
              <a:ext uri="{FF2B5EF4-FFF2-40B4-BE49-F238E27FC236}">
                <a16:creationId xmlns:a16="http://schemas.microsoft.com/office/drawing/2014/main" id="{E8D67794-5017-CB4D-BA8C-1973502C84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7" y="499364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9" name="Confidential Footer Msg Placeholder">
            <a:extLst>
              <a:ext uri="{FF2B5EF4-FFF2-40B4-BE49-F238E27FC236}">
                <a16:creationId xmlns:a16="http://schemas.microsoft.com/office/drawing/2014/main" id="{D1521604-1AAD-5542-B903-FC854743236D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2570945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mg---Txt, 4C 2R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19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c4r2 19">
            <a:extLst>
              <a:ext uri="{FF2B5EF4-FFF2-40B4-BE49-F238E27FC236}">
                <a16:creationId xmlns:a16="http://schemas.microsoft.com/office/drawing/2014/main" id="{249CD89F-2B56-C742-B0D9-9E0B785259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0080" y="3566239"/>
            <a:ext cx="2732496" cy="2383711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2000"/>
            </a:lvl5pPr>
          </a:lstStyle>
          <a:p>
            <a:pPr lvl="0"/>
            <a:r>
              <a:rPr lang="en-US" dirty="0"/>
              <a:t>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4" name="Picture c4r1 19">
            <a:extLst>
              <a:ext uri="{FF2B5EF4-FFF2-40B4-BE49-F238E27FC236}">
                <a16:creationId xmlns:a16="http://schemas.microsoft.com/office/drawing/2014/main" id="{50EBEAF5-80F2-5146-9025-8EDB92D9F08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976585" y="1308419"/>
            <a:ext cx="2748744" cy="200781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c3r2 19">
            <a:extLst>
              <a:ext uri="{FF2B5EF4-FFF2-40B4-BE49-F238E27FC236}">
                <a16:creationId xmlns:a16="http://schemas.microsoft.com/office/drawing/2014/main" id="{C89C47D2-8DCB-9B48-925A-93012D9F41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2910" y="3566239"/>
            <a:ext cx="2684865" cy="2383711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2000"/>
            </a:lvl5pPr>
          </a:lstStyle>
          <a:p>
            <a:pPr lvl="0"/>
            <a:r>
              <a:rPr lang="en-US" dirty="0"/>
              <a:t>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Picture c3r1 19">
            <a:extLst>
              <a:ext uri="{FF2B5EF4-FFF2-40B4-BE49-F238E27FC236}">
                <a16:creationId xmlns:a16="http://schemas.microsoft.com/office/drawing/2014/main" id="{17B7FEF5-1ECF-554A-B88B-0C04ED4724E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63382" y="1303303"/>
            <a:ext cx="2748744" cy="200781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c2r2 19">
            <a:extLst>
              <a:ext uri="{FF2B5EF4-FFF2-40B4-BE49-F238E27FC236}">
                <a16:creationId xmlns:a16="http://schemas.microsoft.com/office/drawing/2014/main" id="{631F3247-FC30-B945-9C78-1676024D8E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6556" y="3566239"/>
            <a:ext cx="2720195" cy="2383711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2000"/>
            </a:lvl5pPr>
          </a:lstStyle>
          <a:p>
            <a:pPr lvl="0"/>
            <a:r>
              <a:rPr lang="en-US" dirty="0"/>
              <a:t>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Picture c2r1 19">
            <a:extLst>
              <a:ext uri="{FF2B5EF4-FFF2-40B4-BE49-F238E27FC236}">
                <a16:creationId xmlns:a16="http://schemas.microsoft.com/office/drawing/2014/main" id="{EFC1B34A-2541-1D4E-9816-A5A91B604C0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25356" y="1308419"/>
            <a:ext cx="2748744" cy="200781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c1r2 19">
            <a:extLst>
              <a:ext uri="{FF2B5EF4-FFF2-40B4-BE49-F238E27FC236}">
                <a16:creationId xmlns:a16="http://schemas.microsoft.com/office/drawing/2014/main" id="{47FCFDAC-9049-3B47-A6DA-D4BF3E2F2C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3566239"/>
            <a:ext cx="2734049" cy="2383711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2000"/>
            </a:lvl5pPr>
          </a:lstStyle>
          <a:p>
            <a:pPr lvl="0"/>
            <a:r>
              <a:rPr lang="en-US" dirty="0"/>
              <a:t>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Picture c1r1 19">
            <a:extLst>
              <a:ext uri="{FF2B5EF4-FFF2-40B4-BE49-F238E27FC236}">
                <a16:creationId xmlns:a16="http://schemas.microsoft.com/office/drawing/2014/main" id="{40AF94DA-A061-BB4C-A62C-2D1805C995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804" y="1308419"/>
            <a:ext cx="2748744" cy="200781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Headline 19">
            <a:extLst>
              <a:ext uri="{FF2B5EF4-FFF2-40B4-BE49-F238E27FC236}">
                <a16:creationId xmlns:a16="http://schemas.microsoft.com/office/drawing/2014/main" id="{7809A2B9-CED2-5D45-8051-3F72A360D5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27" y="446841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5" name="Confidential Footer Msg Placeholder">
            <a:extLst>
              <a:ext uri="{FF2B5EF4-FFF2-40B4-BE49-F238E27FC236}">
                <a16:creationId xmlns:a16="http://schemas.microsoft.com/office/drawing/2014/main" id="{87DAD9CC-34B4-A04C-87B1-7869617B196C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15395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, G2-|-Img">
    <p:bg>
      <p:bgPr>
        <a:solidFill>
          <a:srgbClr val="02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M Logo Flag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D11F7C7-C970-6C41-8106-A6BFEE0CF0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75303"/>
            <a:ext cx="999036" cy="407565"/>
          </a:xfrm>
          <a:prstGeom prst="rect">
            <a:avLst/>
          </a:prstGeom>
        </p:spPr>
      </p:pic>
      <p:sp>
        <p:nvSpPr>
          <p:cNvPr id="11" name="Img 3">
            <a:extLst>
              <a:ext uri="{FF2B5EF4-FFF2-40B4-BE49-F238E27FC236}">
                <a16:creationId xmlns:a16="http://schemas.microsoft.com/office/drawing/2014/main" id="{E1E361F2-234F-C54B-B486-B35C5C4314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6C1503EC-1267-4CF1-8642-66873C3DCA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3536951"/>
            <a:ext cx="4994275" cy="24130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Maax Medium" panose="02000000000000000000" pitchFamily="50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(if needed)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3F308D9-92AE-D240-B80E-3AFA4FA61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408385"/>
            <a:ext cx="5616575" cy="21285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500" b="1" i="0">
                <a:solidFill>
                  <a:schemeClr val="accent6"/>
                </a:solidFill>
                <a:latin typeface="MAAX-BLACK" panose="02000506000000020003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Footer Date/Presentation Placeholder">
            <a:extLst>
              <a:ext uri="{FF2B5EF4-FFF2-40B4-BE49-F238E27FC236}">
                <a16:creationId xmlns:a16="http://schemas.microsoft.com/office/drawing/2014/main" id="{1F592FCF-6B6E-044D-A62B-7F14ED4C5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1212" y="6397770"/>
            <a:ext cx="3844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Maax Medium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Department Placeholder">
            <a:extLst>
              <a:ext uri="{FF2B5EF4-FFF2-40B4-BE49-F238E27FC236}">
                <a16:creationId xmlns:a16="http://schemas.microsoft.com/office/drawing/2014/main" id="{DD81E5B0-3C05-C04D-8DD7-20045C308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213" y="6200775"/>
            <a:ext cx="3844924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Maax Medium" panose="020000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67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g---Txt, 4C 2R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c1r2 19">
            <a:extLst>
              <a:ext uri="{FF2B5EF4-FFF2-40B4-BE49-F238E27FC236}">
                <a16:creationId xmlns:a16="http://schemas.microsoft.com/office/drawing/2014/main" id="{47FCFDAC-9049-3B47-A6DA-D4BF3E2F2C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5047158"/>
            <a:ext cx="2738171" cy="902792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20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Picture c1r1 19">
            <a:extLst>
              <a:ext uri="{FF2B5EF4-FFF2-40B4-BE49-F238E27FC236}">
                <a16:creationId xmlns:a16="http://schemas.microsoft.com/office/drawing/2014/main" id="{40AF94DA-A061-BB4C-A62C-2D1805C995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804" y="1308419"/>
            <a:ext cx="2748744" cy="348791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19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c4r2 19">
            <a:extLst>
              <a:ext uri="{FF2B5EF4-FFF2-40B4-BE49-F238E27FC236}">
                <a16:creationId xmlns:a16="http://schemas.microsoft.com/office/drawing/2014/main" id="{249CD89F-2B56-C742-B0D9-9E0B785259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3934" y="5047158"/>
            <a:ext cx="2718642" cy="902792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20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Picture c4r1 19">
            <a:extLst>
              <a:ext uri="{FF2B5EF4-FFF2-40B4-BE49-F238E27FC236}">
                <a16:creationId xmlns:a16="http://schemas.microsoft.com/office/drawing/2014/main" id="{50EBEAF5-80F2-5146-9025-8EDB92D9F08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003148" y="1308419"/>
            <a:ext cx="2748744" cy="348791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c3r2 19">
            <a:extLst>
              <a:ext uri="{FF2B5EF4-FFF2-40B4-BE49-F238E27FC236}">
                <a16:creationId xmlns:a16="http://schemas.microsoft.com/office/drawing/2014/main" id="{C89C47D2-8DCB-9B48-925A-93012D9F41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8580" y="5047158"/>
            <a:ext cx="2729216" cy="902792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 marL="457200" indent="0">
              <a:lnSpc>
                <a:spcPct val="100000"/>
              </a:lnSpc>
              <a:buNone/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20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Picture c3r1 19">
            <a:extLst>
              <a:ext uri="{FF2B5EF4-FFF2-40B4-BE49-F238E27FC236}">
                <a16:creationId xmlns:a16="http://schemas.microsoft.com/office/drawing/2014/main" id="{17B7FEF5-1ECF-554A-B88B-0C04ED4724E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63382" y="1303303"/>
            <a:ext cx="2748744" cy="348791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c2r2 19">
            <a:extLst>
              <a:ext uri="{FF2B5EF4-FFF2-40B4-BE49-F238E27FC236}">
                <a16:creationId xmlns:a16="http://schemas.microsoft.com/office/drawing/2014/main" id="{631F3247-FC30-B945-9C78-1676024D8E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3733" y="5047158"/>
            <a:ext cx="2758709" cy="902792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20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Picture c2r1 19">
            <a:extLst>
              <a:ext uri="{FF2B5EF4-FFF2-40B4-BE49-F238E27FC236}">
                <a16:creationId xmlns:a16="http://schemas.microsoft.com/office/drawing/2014/main" id="{EFC1B34A-2541-1D4E-9816-A5A91B604C0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25356" y="1308419"/>
            <a:ext cx="2748744" cy="348791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Headline 19">
            <a:extLst>
              <a:ext uri="{FF2B5EF4-FFF2-40B4-BE49-F238E27FC236}">
                <a16:creationId xmlns:a16="http://schemas.microsoft.com/office/drawing/2014/main" id="{7809A2B9-CED2-5D45-8051-3F72A360D5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27" y="474683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cxnSp>
        <p:nvCxnSpPr>
          <p:cNvPr id="27" name="--- c1 19">
            <a:extLst>
              <a:ext uri="{FF2B5EF4-FFF2-40B4-BE49-F238E27FC236}">
                <a16:creationId xmlns:a16="http://schemas.microsoft.com/office/drawing/2014/main" id="{A7097950-5850-DA4C-A624-97DFD837CCDA}"/>
              </a:ext>
            </a:extLst>
          </p:cNvPr>
          <p:cNvCxnSpPr>
            <a:cxnSpLocks/>
          </p:cNvCxnSpPr>
          <p:nvPr userDrawn="1"/>
        </p:nvCxnSpPr>
        <p:spPr>
          <a:xfrm>
            <a:off x="427563" y="4954702"/>
            <a:ext cx="2790032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--- c1 19">
            <a:extLst>
              <a:ext uri="{FF2B5EF4-FFF2-40B4-BE49-F238E27FC236}">
                <a16:creationId xmlns:a16="http://schemas.microsoft.com/office/drawing/2014/main" id="{4B1BF97E-8175-D242-B448-53F486D5527D}"/>
              </a:ext>
            </a:extLst>
          </p:cNvPr>
          <p:cNvCxnSpPr>
            <a:cxnSpLocks/>
          </p:cNvCxnSpPr>
          <p:nvPr userDrawn="1"/>
        </p:nvCxnSpPr>
        <p:spPr>
          <a:xfrm>
            <a:off x="3305233" y="4954702"/>
            <a:ext cx="2790767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--- c1 19">
            <a:extLst>
              <a:ext uri="{FF2B5EF4-FFF2-40B4-BE49-F238E27FC236}">
                <a16:creationId xmlns:a16="http://schemas.microsoft.com/office/drawing/2014/main" id="{B7D19228-9C04-ED43-8C66-3145F2797115}"/>
              </a:ext>
            </a:extLst>
          </p:cNvPr>
          <p:cNvCxnSpPr>
            <a:cxnSpLocks/>
          </p:cNvCxnSpPr>
          <p:nvPr userDrawn="1"/>
        </p:nvCxnSpPr>
        <p:spPr>
          <a:xfrm>
            <a:off x="6152502" y="4954702"/>
            <a:ext cx="2759624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--- c1 19">
            <a:extLst>
              <a:ext uri="{FF2B5EF4-FFF2-40B4-BE49-F238E27FC236}">
                <a16:creationId xmlns:a16="http://schemas.microsoft.com/office/drawing/2014/main" id="{F3A08809-247B-4D47-945C-F26DC28AA424}"/>
              </a:ext>
            </a:extLst>
          </p:cNvPr>
          <p:cNvCxnSpPr>
            <a:cxnSpLocks/>
          </p:cNvCxnSpPr>
          <p:nvPr userDrawn="1"/>
        </p:nvCxnSpPr>
        <p:spPr>
          <a:xfrm>
            <a:off x="8986318" y="4954702"/>
            <a:ext cx="2759624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Confidential Footer Msg Placeholder">
            <a:extLst>
              <a:ext uri="{FF2B5EF4-FFF2-40B4-BE49-F238E27FC236}">
                <a16:creationId xmlns:a16="http://schemas.microsoft.com/office/drawing/2014/main" id="{303FBFDE-77C6-2840-8F7C-32D4695D12A3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295641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ext, 2C 3R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20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6743" y="6223431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 c2r3 20">
            <a:extLst>
              <a:ext uri="{FF2B5EF4-FFF2-40B4-BE49-F238E27FC236}">
                <a16:creationId xmlns:a16="http://schemas.microsoft.com/office/drawing/2014/main" id="{988AD8CA-36D2-004C-B43E-6661BB471E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90703" y="4784734"/>
            <a:ext cx="5511856" cy="11652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Maax Regular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pPr lvl="0"/>
            <a:r>
              <a:rPr lang="en-US" dirty="0"/>
              <a:t>Body here.</a:t>
            </a:r>
          </a:p>
        </p:txBody>
      </p:sp>
      <p:cxnSp>
        <p:nvCxnSpPr>
          <p:cNvPr id="31" name="--- c2 20">
            <a:extLst>
              <a:ext uri="{FF2B5EF4-FFF2-40B4-BE49-F238E27FC236}">
                <a16:creationId xmlns:a16="http://schemas.microsoft.com/office/drawing/2014/main" id="{D5776897-F88D-9C42-AC52-83726CBF4DB4}"/>
              </a:ext>
            </a:extLst>
          </p:cNvPr>
          <p:cNvCxnSpPr>
            <a:cxnSpLocks/>
          </p:cNvCxnSpPr>
          <p:nvPr/>
        </p:nvCxnSpPr>
        <p:spPr>
          <a:xfrm>
            <a:off x="6167438" y="4606824"/>
            <a:ext cx="5596002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Text c2r2 20">
            <a:extLst>
              <a:ext uri="{FF2B5EF4-FFF2-40B4-BE49-F238E27FC236}">
                <a16:creationId xmlns:a16="http://schemas.microsoft.com/office/drawing/2014/main" id="{E64685CC-E8A3-8F4D-AF97-24D5042AC7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0703" y="4044456"/>
            <a:ext cx="5511856" cy="55825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r>
              <a:rPr lang="en-US" sz="3200" b="0" i="0" dirty="0">
                <a:solidFill>
                  <a:schemeClr val="accent4"/>
                </a:solidFill>
                <a:latin typeface="MAAX-MEDIUM" panose="02000506000000020003" pitchFamily="2" charset="77"/>
              </a:rPr>
              <a:t>Title or subhead goes here</a:t>
            </a:r>
            <a:endParaRPr lang="en-US" sz="3200" b="0" i="0" dirty="0">
              <a:solidFill>
                <a:schemeClr val="accent4"/>
              </a:solidFill>
              <a:latin typeface="Maax Regular" panose="02000506000000020003" pitchFamily="2" charset="77"/>
            </a:endParaRPr>
          </a:p>
        </p:txBody>
      </p:sp>
      <p:sp>
        <p:nvSpPr>
          <p:cNvPr id="27" name="Text c2r1 20">
            <a:extLst>
              <a:ext uri="{FF2B5EF4-FFF2-40B4-BE49-F238E27FC236}">
                <a16:creationId xmlns:a16="http://schemas.microsoft.com/office/drawing/2014/main" id="{8912FB7A-E91B-4577-BE1C-C4BFE71CC0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7438" y="1520015"/>
            <a:ext cx="5539388" cy="234653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c1r3 20">
            <a:extLst>
              <a:ext uri="{FF2B5EF4-FFF2-40B4-BE49-F238E27FC236}">
                <a16:creationId xmlns:a16="http://schemas.microsoft.com/office/drawing/2014/main" id="{0A8F2471-7113-A843-8F9C-3E2231012C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9442" y="4784734"/>
            <a:ext cx="5580063" cy="11652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Maax Regular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pPr lvl="0"/>
            <a:r>
              <a:rPr lang="en-US" dirty="0"/>
              <a:t>Body here.</a:t>
            </a:r>
          </a:p>
        </p:txBody>
      </p:sp>
      <p:cxnSp>
        <p:nvCxnSpPr>
          <p:cNvPr id="26" name="--- c1 20">
            <a:extLst>
              <a:ext uri="{FF2B5EF4-FFF2-40B4-BE49-F238E27FC236}">
                <a16:creationId xmlns:a16="http://schemas.microsoft.com/office/drawing/2014/main" id="{861FEFE2-98FA-0249-A2D9-C77C282C1C13}"/>
              </a:ext>
            </a:extLst>
          </p:cNvPr>
          <p:cNvCxnSpPr>
            <a:cxnSpLocks/>
          </p:cNvCxnSpPr>
          <p:nvPr/>
        </p:nvCxnSpPr>
        <p:spPr>
          <a:xfrm>
            <a:off x="460479" y="4606824"/>
            <a:ext cx="5596002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Text c1r2 20">
            <a:extLst>
              <a:ext uri="{FF2B5EF4-FFF2-40B4-BE49-F238E27FC236}">
                <a16:creationId xmlns:a16="http://schemas.microsoft.com/office/drawing/2014/main" id="{6B4AEE13-361E-7540-AC07-A599B1B48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0295" y="4044456"/>
            <a:ext cx="5511856" cy="55825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r>
              <a:rPr lang="en-US" sz="3200" b="0" i="0" dirty="0">
                <a:solidFill>
                  <a:schemeClr val="accent4"/>
                </a:solidFill>
                <a:latin typeface="MAAX-MEDIUM" panose="02000506000000020003" pitchFamily="2" charset="77"/>
              </a:rPr>
              <a:t>Title or subhead goes here</a:t>
            </a:r>
            <a:endParaRPr lang="en-US" sz="3200" b="0" i="0" dirty="0">
              <a:solidFill>
                <a:schemeClr val="accent4"/>
              </a:solidFill>
              <a:latin typeface="Maax Regular" panose="02000506000000020003" pitchFamily="2" charset="77"/>
            </a:endParaRPr>
          </a:p>
        </p:txBody>
      </p:sp>
      <p:sp>
        <p:nvSpPr>
          <p:cNvPr id="10" name="Text c1r1 20">
            <a:extLst>
              <a:ext uri="{FF2B5EF4-FFF2-40B4-BE49-F238E27FC236}">
                <a16:creationId xmlns:a16="http://schemas.microsoft.com/office/drawing/2014/main" id="{217B015B-9C8C-4097-B1AF-C6CC02A3395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9427" y="1520015"/>
            <a:ext cx="5590078" cy="234653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Headline 20">
            <a:extLst>
              <a:ext uri="{FF2B5EF4-FFF2-40B4-BE49-F238E27FC236}">
                <a16:creationId xmlns:a16="http://schemas.microsoft.com/office/drawing/2014/main" id="{5F60D2B4-1DC7-904B-A6E1-51654F4530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427" y="510369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5" name="Confidential Footer Msg Placeholder">
            <a:extLst>
              <a:ext uri="{FF2B5EF4-FFF2-40B4-BE49-F238E27FC236}">
                <a16:creationId xmlns:a16="http://schemas.microsoft.com/office/drawing/2014/main" id="{65BB4DBF-472C-5044-8BDD-8160BBC88F45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2774731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g/Text, 2C 3R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21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ext c2r3 21">
            <a:extLst>
              <a:ext uri="{FF2B5EF4-FFF2-40B4-BE49-F238E27FC236}">
                <a16:creationId xmlns:a16="http://schemas.microsoft.com/office/drawing/2014/main" id="{988AD8CA-36D2-004C-B43E-6661BB471E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90703" y="4784734"/>
            <a:ext cx="5511856" cy="11652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Maax Regular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pPr lvl="0"/>
            <a:r>
              <a:rPr lang="en-US" dirty="0"/>
              <a:t>Body here.</a:t>
            </a:r>
          </a:p>
        </p:txBody>
      </p:sp>
      <p:sp>
        <p:nvSpPr>
          <p:cNvPr id="35" name="Text c2r2 21">
            <a:extLst>
              <a:ext uri="{FF2B5EF4-FFF2-40B4-BE49-F238E27FC236}">
                <a16:creationId xmlns:a16="http://schemas.microsoft.com/office/drawing/2014/main" id="{E64685CC-E8A3-8F4D-AF97-24D5042AC7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0703" y="4044456"/>
            <a:ext cx="5511856" cy="3752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r>
              <a:rPr lang="en-US" sz="3200" b="0" i="0" dirty="0">
                <a:solidFill>
                  <a:schemeClr val="accent4"/>
                </a:solidFill>
                <a:latin typeface="MAAX-MEDIUM" panose="02000506000000020003" pitchFamily="2" charset="77"/>
              </a:rPr>
              <a:t>Title or subhead goes here</a:t>
            </a:r>
            <a:endParaRPr lang="en-US" sz="3200" b="0" i="0" dirty="0">
              <a:solidFill>
                <a:schemeClr val="accent4"/>
              </a:solidFill>
              <a:latin typeface="Maax Regular" panose="02000506000000020003" pitchFamily="2" charset="77"/>
            </a:endParaRPr>
          </a:p>
        </p:txBody>
      </p:sp>
      <p:sp>
        <p:nvSpPr>
          <p:cNvPr id="24" name="Img c2r1 21">
            <a:extLst>
              <a:ext uri="{FF2B5EF4-FFF2-40B4-BE49-F238E27FC236}">
                <a16:creationId xmlns:a16="http://schemas.microsoft.com/office/drawing/2014/main" id="{3E77F929-29EE-4190-9177-230D8D2373F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7438" y="1313232"/>
            <a:ext cx="5548265" cy="255331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Text c1r3 21">
            <a:extLst>
              <a:ext uri="{FF2B5EF4-FFF2-40B4-BE49-F238E27FC236}">
                <a16:creationId xmlns:a16="http://schemas.microsoft.com/office/drawing/2014/main" id="{0A8F2471-7113-A843-8F9C-3E2231012C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9442" y="4784734"/>
            <a:ext cx="5580063" cy="11652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Maax Regular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pPr lvl="0"/>
            <a:r>
              <a:rPr lang="en-US" dirty="0"/>
              <a:t>Body here.</a:t>
            </a:r>
          </a:p>
        </p:txBody>
      </p:sp>
      <p:sp>
        <p:nvSpPr>
          <p:cNvPr id="42" name="Text c1r2 21">
            <a:extLst>
              <a:ext uri="{FF2B5EF4-FFF2-40B4-BE49-F238E27FC236}">
                <a16:creationId xmlns:a16="http://schemas.microsoft.com/office/drawing/2014/main" id="{6B4AEE13-361E-7540-AC07-A599B1B486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0295" y="4044456"/>
            <a:ext cx="5511856" cy="3752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r>
              <a:rPr lang="en-US" sz="3200" b="0" i="0" dirty="0">
                <a:solidFill>
                  <a:schemeClr val="accent4"/>
                </a:solidFill>
                <a:latin typeface="MAAX-MEDIUM" panose="02000506000000020003" pitchFamily="2" charset="77"/>
              </a:rPr>
              <a:t>Title or subhead goes here</a:t>
            </a:r>
            <a:endParaRPr lang="en-US" sz="3200" b="0" i="0" dirty="0">
              <a:solidFill>
                <a:schemeClr val="accent4"/>
              </a:solidFill>
              <a:latin typeface="Maax Regular" panose="02000506000000020003" pitchFamily="2" charset="77"/>
            </a:endParaRPr>
          </a:p>
        </p:txBody>
      </p:sp>
      <p:sp>
        <p:nvSpPr>
          <p:cNvPr id="23" name="Img c1r1 21">
            <a:extLst>
              <a:ext uri="{FF2B5EF4-FFF2-40B4-BE49-F238E27FC236}">
                <a16:creationId xmlns:a16="http://schemas.microsoft.com/office/drawing/2014/main" id="{52F63A83-F861-49B0-8B28-71D912B148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6" y="1313232"/>
            <a:ext cx="5590079" cy="255331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Headline 21">
            <a:extLst>
              <a:ext uri="{FF2B5EF4-FFF2-40B4-BE49-F238E27FC236}">
                <a16:creationId xmlns:a16="http://schemas.microsoft.com/office/drawing/2014/main" id="{5F60D2B4-1DC7-904B-A6E1-51654F4530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426" y="399156"/>
            <a:ext cx="9793286" cy="736165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3" name="Confidential Footer Msg Placeholder">
            <a:extLst>
              <a:ext uri="{FF2B5EF4-FFF2-40B4-BE49-F238E27FC236}">
                <a16:creationId xmlns:a16="http://schemas.microsoft.com/office/drawing/2014/main" id="{2FD664BF-3239-0345-9377-53BE83106AB4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3699046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g Img,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22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Img 22">
            <a:extLst>
              <a:ext uri="{FF2B5EF4-FFF2-40B4-BE49-F238E27FC236}">
                <a16:creationId xmlns:a16="http://schemas.microsoft.com/office/drawing/2014/main" id="{8E1D49D4-1C79-EC45-BDED-F3FAC1307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5" y="476250"/>
            <a:ext cx="11233150" cy="5473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fidential Footer Msg Placeholder">
            <a:extLst>
              <a:ext uri="{FF2B5EF4-FFF2-40B4-BE49-F238E27FC236}">
                <a16:creationId xmlns:a16="http://schemas.microsoft.com/office/drawing/2014/main" id="{BFCF416F-93F8-BF41-B066-F1C535B55362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112578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mg, 4C LT">
    <p:bg>
      <p:bgPr>
        <a:solidFill>
          <a:srgbClr val="EE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23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mg c4 23">
            <a:extLst>
              <a:ext uri="{FF2B5EF4-FFF2-40B4-BE49-F238E27FC236}">
                <a16:creationId xmlns:a16="http://schemas.microsoft.com/office/drawing/2014/main" id="{7C1520E7-845E-8A4F-A59D-813944BCA8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1400" y="476250"/>
            <a:ext cx="2736850" cy="5473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Img c3 23">
            <a:extLst>
              <a:ext uri="{FF2B5EF4-FFF2-40B4-BE49-F238E27FC236}">
                <a16:creationId xmlns:a16="http://schemas.microsoft.com/office/drawing/2014/main" id="{9B63D850-245D-2043-9245-4F453EA99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0106" y="476250"/>
            <a:ext cx="2697669" cy="5473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Img c2 23">
            <a:extLst>
              <a:ext uri="{FF2B5EF4-FFF2-40B4-BE49-F238E27FC236}">
                <a16:creationId xmlns:a16="http://schemas.microsoft.com/office/drawing/2014/main" id="{A3E9F493-17C1-B04B-A5D7-9E8003A72D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29629" y="476250"/>
            <a:ext cx="2736850" cy="5473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Img c1 23">
            <a:extLst>
              <a:ext uri="{FF2B5EF4-FFF2-40B4-BE49-F238E27FC236}">
                <a16:creationId xmlns:a16="http://schemas.microsoft.com/office/drawing/2014/main" id="{8E1D49D4-1C79-EC45-BDED-F3FAC1307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425" y="476250"/>
            <a:ext cx="2736850" cy="5473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fidential Footer Msg Placeholder">
            <a:extLst>
              <a:ext uri="{FF2B5EF4-FFF2-40B4-BE49-F238E27FC236}">
                <a16:creationId xmlns:a16="http://schemas.microsoft.com/office/drawing/2014/main" id="{3372EDB7-3D62-FF43-824D-D1B5A16F0A49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94289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, LT">
    <p:bg>
      <p:bgPr>
        <a:solidFill>
          <a:srgbClr val="EE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24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fidential Footer Msg Placeholder">
            <a:extLst>
              <a:ext uri="{FF2B5EF4-FFF2-40B4-BE49-F238E27FC236}">
                <a16:creationId xmlns:a16="http://schemas.microsoft.com/office/drawing/2014/main" id="{EBE8D466-0D2B-E14F-A08F-263BEEBF7AF1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332579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,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25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fidential Footer Msg Placeholder">
            <a:extLst>
              <a:ext uri="{FF2B5EF4-FFF2-40B4-BE49-F238E27FC236}">
                <a16:creationId xmlns:a16="http://schemas.microsoft.com/office/drawing/2014/main" id="{9DE01C5A-CB4D-014B-89A6-91837CE7D69D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679795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, G2">
    <p:bg>
      <p:bgPr>
        <a:solidFill>
          <a:srgbClr val="02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tr Pres Title or Date 26">
            <a:extLst>
              <a:ext uri="{FF2B5EF4-FFF2-40B4-BE49-F238E27FC236}">
                <a16:creationId xmlns:a16="http://schemas.microsoft.com/office/drawing/2014/main" id="{258AEC6B-BC98-4D3B-B51E-20B43FBA87D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ept in Footer 26">
            <a:extLst>
              <a:ext uri="{FF2B5EF4-FFF2-40B4-BE49-F238E27FC236}">
                <a16:creationId xmlns:a16="http://schemas.microsoft.com/office/drawing/2014/main" id="{49073DDC-57E2-4596-9BF2-D1AF43BED83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26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CF490C-2785-BA47-AC95-CC94AA143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3013487"/>
            <a:ext cx="8599006" cy="83102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7" name="Confidential Footer Msg Placeholder">
            <a:extLst>
              <a:ext uri="{FF2B5EF4-FFF2-40B4-BE49-F238E27FC236}">
                <a16:creationId xmlns:a16="http://schemas.microsoft.com/office/drawing/2014/main" id="{8EB563AD-6886-0A47-901E-8D344E17DD88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1750234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vider, G2-|-Img">
    <p:bg>
      <p:bgPr>
        <a:solidFill>
          <a:srgbClr val="02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30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Img 30">
            <a:extLst>
              <a:ext uri="{FF2B5EF4-FFF2-40B4-BE49-F238E27FC236}">
                <a16:creationId xmlns:a16="http://schemas.microsoft.com/office/drawing/2014/main" id="{4B261F7C-C44B-44BA-9EBF-C5A60FA79E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0"/>
            <a:ext cx="6096000" cy="6858000"/>
          </a:xfrm>
          <a:custGeom>
            <a:avLst/>
            <a:gdLst>
              <a:gd name="connsiteX0" fmla="*/ 4766742 w 6096000"/>
              <a:gd name="connsiteY0" fmla="*/ 6194342 h 6858000"/>
              <a:gd name="connsiteX1" fmla="*/ 4874086 w 6096000"/>
              <a:gd name="connsiteY1" fmla="*/ 6642767 h 6858000"/>
              <a:gd name="connsiteX2" fmla="*/ 5865933 w 6096000"/>
              <a:gd name="connsiteY2" fmla="*/ 6642767 h 6858000"/>
              <a:gd name="connsiteX3" fmla="*/ 5758589 w 6096000"/>
              <a:gd name="connsiteY3" fmla="*/ 6194342 h 6858000"/>
              <a:gd name="connsiteX4" fmla="*/ 1473327 w 6096000"/>
              <a:gd name="connsiteY4" fmla="*/ 6194342 h 6858000"/>
              <a:gd name="connsiteX5" fmla="*/ 1473327 w 6096000"/>
              <a:gd name="connsiteY5" fmla="*/ 6632575 h 6858000"/>
              <a:gd name="connsiteX6" fmla="*/ 3646439 w 6096000"/>
              <a:gd name="connsiteY6" fmla="*/ 6632575 h 6858000"/>
              <a:gd name="connsiteX7" fmla="*/ 3646439 w 6096000"/>
              <a:gd name="connsiteY7" fmla="*/ 6194342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4766742" y="6194342"/>
                </a:moveTo>
                <a:lnTo>
                  <a:pt x="4874086" y="6642767"/>
                </a:lnTo>
                <a:lnTo>
                  <a:pt x="5865933" y="6642767"/>
                </a:lnTo>
                <a:lnTo>
                  <a:pt x="5758589" y="6194342"/>
                </a:lnTo>
                <a:close/>
                <a:moveTo>
                  <a:pt x="1473327" y="6194342"/>
                </a:moveTo>
                <a:lnTo>
                  <a:pt x="1473327" y="6632575"/>
                </a:lnTo>
                <a:lnTo>
                  <a:pt x="3646439" y="6632575"/>
                </a:lnTo>
                <a:lnTo>
                  <a:pt x="3646439" y="6194342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30">
            <a:extLst>
              <a:ext uri="{FF2B5EF4-FFF2-40B4-BE49-F238E27FC236}">
                <a16:creationId xmlns:a16="http://schemas.microsoft.com/office/drawing/2014/main" id="{2B42E473-77EB-AA40-A6A0-15299922E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3536950"/>
            <a:ext cx="5563606" cy="243100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0" i="0">
                <a:solidFill>
                  <a:schemeClr val="bg1"/>
                </a:solidFill>
                <a:latin typeface="Maax Regular" panose="02000506000000020003" pitchFamily="2" charset="77"/>
              </a:defRPr>
            </a:lvl1pPr>
            <a:lvl2pPr>
              <a:buFontTx/>
              <a:buNone/>
              <a:defRPr b="0" i="0">
                <a:solidFill>
                  <a:schemeClr val="bg1"/>
                </a:solidFill>
                <a:latin typeface="MAAX-MEDIUM" panose="02000506000000020003" pitchFamily="2" charset="77"/>
              </a:defRPr>
            </a:lvl2pPr>
            <a:lvl3pPr>
              <a:buFontTx/>
              <a:buNone/>
              <a:defRPr b="0" i="0">
                <a:solidFill>
                  <a:schemeClr val="bg1"/>
                </a:solidFill>
                <a:latin typeface="MAAX-MEDIUM" panose="02000506000000020003" pitchFamily="2" charset="77"/>
              </a:defRPr>
            </a:lvl3pPr>
            <a:lvl4pPr>
              <a:buFontTx/>
              <a:buNone/>
              <a:defRPr b="0" i="0">
                <a:solidFill>
                  <a:schemeClr val="bg1"/>
                </a:solidFill>
                <a:latin typeface="MAAX-MEDIUM" panose="02000506000000020003" pitchFamily="2" charset="77"/>
              </a:defRPr>
            </a:lvl4pPr>
            <a:lvl5pPr>
              <a:buFontTx/>
              <a:buNone/>
              <a:defRPr b="0" i="0">
                <a:solidFill>
                  <a:schemeClr val="bg1"/>
                </a:solidFill>
                <a:latin typeface="MAAX-MEDIUM" panose="02000506000000020003" pitchFamily="2" charset="77"/>
              </a:defRPr>
            </a:lvl5pPr>
          </a:lstStyle>
          <a:p>
            <a:pPr lvl="0"/>
            <a:r>
              <a:rPr lang="en-US" dirty="0"/>
              <a:t>Secondary text here. </a:t>
            </a:r>
          </a:p>
        </p:txBody>
      </p:sp>
      <p:sp>
        <p:nvSpPr>
          <p:cNvPr id="12" name="Title 30">
            <a:extLst>
              <a:ext uri="{FF2B5EF4-FFF2-40B4-BE49-F238E27FC236}">
                <a16:creationId xmlns:a16="http://schemas.microsoft.com/office/drawing/2014/main" id="{E1318C48-A5C4-1240-9C4C-1DB9D9879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1"/>
            <a:ext cx="5563605" cy="2844799"/>
          </a:xfrm>
          <a:prstGeom prst="rect">
            <a:avLst/>
          </a:prstGeom>
        </p:spPr>
        <p:txBody>
          <a:bodyPr anchor="t"/>
          <a:lstStyle>
            <a:lvl1pPr>
              <a:defRPr sz="6500" b="1" i="0">
                <a:solidFill>
                  <a:schemeClr val="accent6"/>
                </a:solidFill>
                <a:latin typeface="MAAX-BLACK" panose="02000506000000020003" pitchFamily="2" charset="77"/>
              </a:defRPr>
            </a:lvl1pPr>
          </a:lstStyle>
          <a:p>
            <a:r>
              <a:rPr lang="en-US" dirty="0"/>
              <a:t>Divider Page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8" name="Confidential Footer Msg Placeholder">
            <a:extLst>
              <a:ext uri="{FF2B5EF4-FFF2-40B4-BE49-F238E27FC236}">
                <a16:creationId xmlns:a16="http://schemas.microsoft.com/office/drawing/2014/main" id="{6FD5BDDF-38D7-AE4A-BC0A-FBAE1F37683E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1218930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hanks, LT over WM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TBg 32">
            <a:extLst>
              <a:ext uri="{FF2B5EF4-FFF2-40B4-BE49-F238E27FC236}">
                <a16:creationId xmlns:a16="http://schemas.microsoft.com/office/drawing/2014/main" id="{486B66E1-5259-4795-941C-283DE22C2C53}"/>
              </a:ext>
            </a:extLst>
          </p:cNvPr>
          <p:cNvSpPr/>
          <p:nvPr userDrawn="1"/>
        </p:nvSpPr>
        <p:spPr>
          <a:xfrm>
            <a:off x="0" y="0"/>
            <a:ext cx="12192000" cy="3441357"/>
          </a:xfrm>
          <a:prstGeom prst="rect">
            <a:avLst/>
          </a:prstGeom>
          <a:solidFill>
            <a:srgbClr val="EEE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32">
            <a:extLst>
              <a:ext uri="{FF2B5EF4-FFF2-40B4-BE49-F238E27FC236}">
                <a16:creationId xmlns:a16="http://schemas.microsoft.com/office/drawing/2014/main" id="{CC55AF13-45F2-8245-B8B1-F86656C44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32">
            <a:extLst>
              <a:ext uri="{FF2B5EF4-FFF2-40B4-BE49-F238E27FC236}">
                <a16:creationId xmlns:a16="http://schemas.microsoft.com/office/drawing/2014/main" id="{D38621F4-3A27-4A6D-9536-BEA60A2283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4" y="3536950"/>
            <a:ext cx="9780225" cy="2413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0" i="0">
                <a:solidFill>
                  <a:schemeClr val="bg1"/>
                </a:solidFill>
                <a:latin typeface="Maax Regular" panose="02000506000000020003" pitchFamily="2" charset="77"/>
              </a:defRPr>
            </a:lvl1pPr>
            <a:lvl2pPr>
              <a:buFontTx/>
              <a:buNone/>
              <a:defRPr b="0" i="0">
                <a:solidFill>
                  <a:schemeClr val="bg1"/>
                </a:solidFill>
                <a:latin typeface="MAAX-MEDIUM" panose="02000506000000020003" pitchFamily="2" charset="77"/>
              </a:defRPr>
            </a:lvl2pPr>
            <a:lvl3pPr>
              <a:buFontTx/>
              <a:buNone/>
              <a:defRPr b="0" i="0">
                <a:solidFill>
                  <a:schemeClr val="bg1"/>
                </a:solidFill>
                <a:latin typeface="MAAX-MEDIUM" panose="02000506000000020003" pitchFamily="2" charset="77"/>
              </a:defRPr>
            </a:lvl3pPr>
            <a:lvl4pPr>
              <a:buFontTx/>
              <a:buNone/>
              <a:defRPr b="0" i="0">
                <a:solidFill>
                  <a:schemeClr val="bg1"/>
                </a:solidFill>
                <a:latin typeface="MAAX-MEDIUM" panose="02000506000000020003" pitchFamily="2" charset="77"/>
              </a:defRPr>
            </a:lvl4pPr>
            <a:lvl5pPr>
              <a:buFontTx/>
              <a:buNone/>
              <a:defRPr b="0" i="0">
                <a:solidFill>
                  <a:schemeClr val="bg1"/>
                </a:solidFill>
                <a:latin typeface="MAAX-MEDIUM" panose="02000506000000020003" pitchFamily="2" charset="77"/>
              </a:defRPr>
            </a:lvl5pPr>
          </a:lstStyle>
          <a:p>
            <a:pPr lvl="0"/>
            <a:r>
              <a:rPr lang="en-US" dirty="0"/>
              <a:t>Secondary text here. </a:t>
            </a:r>
          </a:p>
        </p:txBody>
      </p:sp>
      <p:sp>
        <p:nvSpPr>
          <p:cNvPr id="11" name="Title 32">
            <a:extLst>
              <a:ext uri="{FF2B5EF4-FFF2-40B4-BE49-F238E27FC236}">
                <a16:creationId xmlns:a16="http://schemas.microsoft.com/office/drawing/2014/main" id="{BB6A14A9-94B7-574D-8A7D-3BD7EC109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1"/>
            <a:ext cx="9793288" cy="2844799"/>
          </a:xfrm>
          <a:prstGeom prst="rect">
            <a:avLst/>
          </a:prstGeom>
        </p:spPr>
        <p:txBody>
          <a:bodyPr anchor="t"/>
          <a:lstStyle>
            <a:lvl1pPr>
              <a:defRPr sz="6500" b="1" i="0">
                <a:solidFill>
                  <a:schemeClr val="accent4"/>
                </a:solidFill>
                <a:latin typeface="MAAX-BLACK" panose="02000506000000020003" pitchFamily="2" charset="77"/>
              </a:defRPr>
            </a:lvl1pPr>
          </a:lstStyle>
          <a:p>
            <a:r>
              <a:rPr lang="en-US" dirty="0"/>
              <a:t>“Thank you.” message here</a:t>
            </a:r>
          </a:p>
        </p:txBody>
      </p:sp>
      <p:sp>
        <p:nvSpPr>
          <p:cNvPr id="8" name="Confidential Footer Msg Placeholder">
            <a:extLst>
              <a:ext uri="{FF2B5EF4-FFF2-40B4-BE49-F238E27FC236}">
                <a16:creationId xmlns:a16="http://schemas.microsoft.com/office/drawing/2014/main" id="{BB276384-4870-5B4D-86E4-8F85AF2D2DAB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46032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5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Main Text 5">
            <a:extLst>
              <a:ext uri="{FF2B5EF4-FFF2-40B4-BE49-F238E27FC236}">
                <a16:creationId xmlns:a16="http://schemas.microsoft.com/office/drawing/2014/main" id="{F388FB80-7F2C-2B42-8DB5-2BC8C73FC3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7" y="1853514"/>
            <a:ext cx="11233148" cy="4096435"/>
          </a:xfrm>
        </p:spPr>
        <p:txBody>
          <a:bodyPr numCol="2" spcCol="36000"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24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 b="0" i="0">
                <a:solidFill>
                  <a:schemeClr val="tx1"/>
                </a:solidFill>
                <a:latin typeface="Maax Regular" panose="02000506000000020003" pitchFamily="2" charset="77"/>
              </a:defRPr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Item one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Short description here.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lvl="0"/>
            <a:r>
              <a:rPr lang="en-US" dirty="0"/>
              <a:t>Item one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Short description here.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lvl="0"/>
            <a:r>
              <a:rPr lang="en-US" dirty="0"/>
              <a:t>Item one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Short description here.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E1318C48-A5C4-1240-9C4C-1DB9D9879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1"/>
            <a:ext cx="9246466" cy="10883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500" b="1" i="0">
                <a:solidFill>
                  <a:schemeClr val="accent4"/>
                </a:solidFill>
                <a:latin typeface="MAAX-BLACK" panose="02000506000000020003" pitchFamily="2" charset="77"/>
              </a:defRPr>
            </a:lvl1pPr>
          </a:lstStyle>
          <a:p>
            <a:r>
              <a:rPr lang="en-US" dirty="0"/>
              <a:t>Agenda Title Here</a:t>
            </a:r>
          </a:p>
        </p:txBody>
      </p:sp>
      <p:sp>
        <p:nvSpPr>
          <p:cNvPr id="7" name="Confidential Footer Msg Placeholder">
            <a:extLst>
              <a:ext uri="{FF2B5EF4-FFF2-40B4-BE49-F238E27FC236}">
                <a16:creationId xmlns:a16="http://schemas.microsoft.com/office/drawing/2014/main" id="{AD4E377E-A7BF-CB4D-A542-03026DA0B599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999012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Get in Touch, LT-|-Im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35">
            <a:extLst>
              <a:ext uri="{FF2B5EF4-FFF2-40B4-BE49-F238E27FC236}">
                <a16:creationId xmlns:a16="http://schemas.microsoft.com/office/drawing/2014/main" id="{CC55AF13-45F2-8245-B8B1-F86656C44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Img 35">
            <a:extLst>
              <a:ext uri="{FF2B5EF4-FFF2-40B4-BE49-F238E27FC236}">
                <a16:creationId xmlns:a16="http://schemas.microsoft.com/office/drawing/2014/main" id="{BFBE8D34-8451-4107-A0AB-96B144EF32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59487" cy="6858000"/>
          </a:xfrm>
          <a:custGeom>
            <a:avLst/>
            <a:gdLst>
              <a:gd name="connsiteX0" fmla="*/ 4769790 w 6059487"/>
              <a:gd name="connsiteY0" fmla="*/ 6194342 h 6858000"/>
              <a:gd name="connsiteX1" fmla="*/ 4877134 w 6059487"/>
              <a:gd name="connsiteY1" fmla="*/ 6642767 h 6858000"/>
              <a:gd name="connsiteX2" fmla="*/ 5868981 w 6059487"/>
              <a:gd name="connsiteY2" fmla="*/ 6642767 h 6858000"/>
              <a:gd name="connsiteX3" fmla="*/ 5761637 w 6059487"/>
              <a:gd name="connsiteY3" fmla="*/ 6194342 h 6858000"/>
              <a:gd name="connsiteX4" fmla="*/ 1476375 w 6059487"/>
              <a:gd name="connsiteY4" fmla="*/ 6194342 h 6858000"/>
              <a:gd name="connsiteX5" fmla="*/ 1476375 w 6059487"/>
              <a:gd name="connsiteY5" fmla="*/ 6632575 h 6858000"/>
              <a:gd name="connsiteX6" fmla="*/ 3649487 w 6059487"/>
              <a:gd name="connsiteY6" fmla="*/ 6632575 h 6858000"/>
              <a:gd name="connsiteX7" fmla="*/ 3649487 w 6059487"/>
              <a:gd name="connsiteY7" fmla="*/ 6194342 h 6858000"/>
              <a:gd name="connsiteX8" fmla="*/ 0 w 6059487"/>
              <a:gd name="connsiteY8" fmla="*/ 0 h 6858000"/>
              <a:gd name="connsiteX9" fmla="*/ 6059487 w 6059487"/>
              <a:gd name="connsiteY9" fmla="*/ 0 h 6858000"/>
              <a:gd name="connsiteX10" fmla="*/ 6059487 w 6059487"/>
              <a:gd name="connsiteY10" fmla="*/ 6858000 h 6858000"/>
              <a:gd name="connsiteX11" fmla="*/ 0 w 6059487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9487" h="6858000">
                <a:moveTo>
                  <a:pt x="4769790" y="6194342"/>
                </a:moveTo>
                <a:lnTo>
                  <a:pt x="4877134" y="6642767"/>
                </a:lnTo>
                <a:lnTo>
                  <a:pt x="5868981" y="6642767"/>
                </a:lnTo>
                <a:lnTo>
                  <a:pt x="5761637" y="6194342"/>
                </a:lnTo>
                <a:close/>
                <a:moveTo>
                  <a:pt x="1476375" y="6194342"/>
                </a:moveTo>
                <a:lnTo>
                  <a:pt x="1476375" y="6632575"/>
                </a:lnTo>
                <a:lnTo>
                  <a:pt x="3649487" y="6632575"/>
                </a:lnTo>
                <a:lnTo>
                  <a:pt x="3649487" y="6194342"/>
                </a:lnTo>
                <a:close/>
                <a:moveTo>
                  <a:pt x="0" y="0"/>
                </a:moveTo>
                <a:lnTo>
                  <a:pt x="6059487" y="0"/>
                </a:lnTo>
                <a:lnTo>
                  <a:pt x="60594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35">
            <a:extLst>
              <a:ext uri="{FF2B5EF4-FFF2-40B4-BE49-F238E27FC236}">
                <a16:creationId xmlns:a16="http://schemas.microsoft.com/office/drawing/2014/main" id="{4BF99E9F-726E-D241-B97F-21ED77845D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278923"/>
            <a:ext cx="5580063" cy="1671028"/>
          </a:xfrm>
        </p:spPr>
        <p:txBody>
          <a:bodyPr anchor="b"/>
          <a:lstStyle>
            <a:lvl1pPr>
              <a:lnSpc>
                <a:spcPct val="80000"/>
              </a:lnSpc>
              <a:buNone/>
              <a:defRPr sz="2000" b="0" i="0">
                <a:solidFill>
                  <a:srgbClr val="00693C"/>
                </a:solidFill>
                <a:latin typeface="Maax Regular" panose="02000506000000020003" pitchFamily="2" charset="77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sp>
        <p:nvSpPr>
          <p:cNvPr id="16" name="Title 35">
            <a:extLst>
              <a:ext uri="{FF2B5EF4-FFF2-40B4-BE49-F238E27FC236}">
                <a16:creationId xmlns:a16="http://schemas.microsoft.com/office/drawing/2014/main" id="{C499BAFC-DA48-4D42-86BE-952663CF6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1"/>
            <a:ext cx="5580063" cy="2844799"/>
          </a:xfrm>
          <a:prstGeom prst="rect">
            <a:avLst/>
          </a:prstGeom>
        </p:spPr>
        <p:txBody>
          <a:bodyPr anchor="t"/>
          <a:lstStyle>
            <a:lvl1pPr>
              <a:defRPr sz="6500" b="1" i="0">
                <a:solidFill>
                  <a:srgbClr val="00693C"/>
                </a:solidFill>
                <a:latin typeface="MAAX-BLACK" panose="02000506000000020003" pitchFamily="2" charset="77"/>
              </a:defRPr>
            </a:lvl1pPr>
          </a:lstStyle>
          <a:p>
            <a:r>
              <a:rPr lang="en-US" dirty="0"/>
              <a:t>“Get in touch with us.” message here</a:t>
            </a:r>
          </a:p>
        </p:txBody>
      </p:sp>
      <p:sp>
        <p:nvSpPr>
          <p:cNvPr id="8" name="Confidential Footer Msg Placeholder">
            <a:extLst>
              <a:ext uri="{FF2B5EF4-FFF2-40B4-BE49-F238E27FC236}">
                <a16:creationId xmlns:a16="http://schemas.microsoft.com/office/drawing/2014/main" id="{4E0347B9-5136-6640-8435-C21222F4B42B}"/>
              </a:ext>
            </a:extLst>
          </p:cNvPr>
          <p:cNvSpPr txBox="1">
            <a:spLocks/>
          </p:cNvSpPr>
          <p:nvPr userDrawn="1"/>
        </p:nvSpPr>
        <p:spPr>
          <a:xfrm>
            <a:off x="7586525" y="6339923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1202120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Blank, Really Blank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0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6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Main Text 6">
            <a:extLst>
              <a:ext uri="{FF2B5EF4-FFF2-40B4-BE49-F238E27FC236}">
                <a16:creationId xmlns:a16="http://schemas.microsoft.com/office/drawing/2014/main" id="{F388FB80-7F2C-2B42-8DB5-2BC8C73FC3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7" y="982494"/>
            <a:ext cx="11233148" cy="4967455"/>
          </a:xfrm>
        </p:spPr>
        <p:txBody>
          <a:bodyPr numCol="2" spcCol="36000"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2800" b="1" i="0">
                <a:solidFill>
                  <a:schemeClr val="accent4"/>
                </a:solidFill>
                <a:latin typeface="MAAX-BLACK" panose="02000506000000020003" pitchFamily="2" charset="77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 b="0" i="0">
                <a:solidFill>
                  <a:schemeClr val="tx1"/>
                </a:solidFill>
                <a:latin typeface="Maax Regular" panose="02000506000000020003" pitchFamily="2" charset="77"/>
              </a:defRPr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Item one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Short description here.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lvl="0"/>
            <a:r>
              <a:rPr lang="en-US" dirty="0"/>
              <a:t>Item one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Short description here.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lvl="0"/>
            <a:r>
              <a:rPr lang="en-US" dirty="0"/>
              <a:t>Item one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Short description here.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5C65C75-2945-E946-9C7D-0FA2B3925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486766"/>
            <a:ext cx="11237976" cy="21335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1400" b="0" i="0" cap="all" spc="300" baseline="0">
                <a:solidFill>
                  <a:srgbClr val="00693C"/>
                </a:solidFill>
                <a:latin typeface="Maax Medium" panose="02000000000000000000" pitchFamily="50" charset="0"/>
              </a:defRPr>
            </a:lvl1pPr>
          </a:lstStyle>
          <a:p>
            <a:r>
              <a:rPr lang="en-US" dirty="0"/>
              <a:t>AGENDA TITLE HERE</a:t>
            </a:r>
          </a:p>
        </p:txBody>
      </p:sp>
      <p:sp>
        <p:nvSpPr>
          <p:cNvPr id="7" name="Confidential Footer Msg Placeholder">
            <a:extLst>
              <a:ext uri="{FF2B5EF4-FFF2-40B4-BE49-F238E27FC236}">
                <a16:creationId xmlns:a16="http://schemas.microsoft.com/office/drawing/2014/main" id="{CBA904F7-9A79-0F44-9F9B-FAF37B0F7C94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220504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/Img, W-|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7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Img 7">
            <a:extLst>
              <a:ext uri="{FF2B5EF4-FFF2-40B4-BE49-F238E27FC236}">
                <a16:creationId xmlns:a16="http://schemas.microsoft.com/office/drawing/2014/main" id="{2AB2EC92-6C25-4F91-B578-16689E8A8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087" y="0"/>
            <a:ext cx="7427913" cy="6858000"/>
          </a:xfrm>
          <a:custGeom>
            <a:avLst/>
            <a:gdLst>
              <a:gd name="connsiteX0" fmla="*/ 6101703 w 7427913"/>
              <a:gd name="connsiteY0" fmla="*/ 6194342 h 6858000"/>
              <a:gd name="connsiteX1" fmla="*/ 6209047 w 7427913"/>
              <a:gd name="connsiteY1" fmla="*/ 6642767 h 6858000"/>
              <a:gd name="connsiteX2" fmla="*/ 7200894 w 7427913"/>
              <a:gd name="connsiteY2" fmla="*/ 6642767 h 6858000"/>
              <a:gd name="connsiteX3" fmla="*/ 7093550 w 7427913"/>
              <a:gd name="connsiteY3" fmla="*/ 6194342 h 6858000"/>
              <a:gd name="connsiteX4" fmla="*/ 2808288 w 7427913"/>
              <a:gd name="connsiteY4" fmla="*/ 6194342 h 6858000"/>
              <a:gd name="connsiteX5" fmla="*/ 2808288 w 7427913"/>
              <a:gd name="connsiteY5" fmla="*/ 6632575 h 6858000"/>
              <a:gd name="connsiteX6" fmla="*/ 4981400 w 7427913"/>
              <a:gd name="connsiteY6" fmla="*/ 6632575 h 6858000"/>
              <a:gd name="connsiteX7" fmla="*/ 4981400 w 7427913"/>
              <a:gd name="connsiteY7" fmla="*/ 6194342 h 6858000"/>
              <a:gd name="connsiteX8" fmla="*/ 0 w 7427913"/>
              <a:gd name="connsiteY8" fmla="*/ 0 h 6858000"/>
              <a:gd name="connsiteX9" fmla="*/ 7427913 w 7427913"/>
              <a:gd name="connsiteY9" fmla="*/ 0 h 6858000"/>
              <a:gd name="connsiteX10" fmla="*/ 7427913 w 7427913"/>
              <a:gd name="connsiteY10" fmla="*/ 6858000 h 6858000"/>
              <a:gd name="connsiteX11" fmla="*/ 0 w 7427913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27913" h="6858000">
                <a:moveTo>
                  <a:pt x="6101703" y="6194342"/>
                </a:moveTo>
                <a:lnTo>
                  <a:pt x="6209047" y="6642767"/>
                </a:lnTo>
                <a:lnTo>
                  <a:pt x="7200894" y="6642767"/>
                </a:lnTo>
                <a:lnTo>
                  <a:pt x="7093550" y="6194342"/>
                </a:lnTo>
                <a:close/>
                <a:moveTo>
                  <a:pt x="2808288" y="6194342"/>
                </a:moveTo>
                <a:lnTo>
                  <a:pt x="2808288" y="6632575"/>
                </a:lnTo>
                <a:lnTo>
                  <a:pt x="4981400" y="6632575"/>
                </a:lnTo>
                <a:lnTo>
                  <a:pt x="4981400" y="6194342"/>
                </a:lnTo>
                <a:close/>
                <a:moveTo>
                  <a:pt x="0" y="0"/>
                </a:moveTo>
                <a:lnTo>
                  <a:pt x="7427913" y="0"/>
                </a:lnTo>
                <a:lnTo>
                  <a:pt x="74279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Main Text 7">
            <a:extLst>
              <a:ext uri="{FF2B5EF4-FFF2-40B4-BE49-F238E27FC236}">
                <a16:creationId xmlns:a16="http://schemas.microsoft.com/office/drawing/2014/main" id="{C0F25413-97D9-5649-9DEC-9AFD6CEA6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6" y="3545840"/>
            <a:ext cx="4176712" cy="240410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Maax Regular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magna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sem.</a:t>
            </a:r>
          </a:p>
        </p:txBody>
      </p:sp>
      <p:sp>
        <p:nvSpPr>
          <p:cNvPr id="23" name="Subheadline 7">
            <a:extLst>
              <a:ext uri="{FF2B5EF4-FFF2-40B4-BE49-F238E27FC236}">
                <a16:creationId xmlns:a16="http://schemas.microsoft.com/office/drawing/2014/main" id="{6CBD98AE-8E36-3242-B248-757D106013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908684"/>
            <a:ext cx="4176712" cy="102150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24731"/>
                </a:solidFill>
                <a:latin typeface="Maax Regular" panose="02000506000000020003" pitchFamily="2" charset="77"/>
              </a:defRPr>
            </a:lvl1pPr>
          </a:lstStyle>
          <a:p>
            <a:pPr lvl="0"/>
            <a:r>
              <a:rPr lang="en-US" dirty="0"/>
              <a:t>Sub-headline goes here.</a:t>
            </a:r>
          </a:p>
        </p:txBody>
      </p:sp>
      <p:sp>
        <p:nvSpPr>
          <p:cNvPr id="24" name="Headline 7">
            <a:extLst>
              <a:ext uri="{FF2B5EF4-FFF2-40B4-BE49-F238E27FC236}">
                <a16:creationId xmlns:a16="http://schemas.microsoft.com/office/drawing/2014/main" id="{95E418C1-5E76-EE4E-ABB6-CEA9F9FE26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6" y="397299"/>
            <a:ext cx="4176712" cy="1021503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3" name="Confidential Footer Msg Placeholder">
            <a:extLst>
              <a:ext uri="{FF2B5EF4-FFF2-40B4-BE49-F238E27FC236}">
                <a16:creationId xmlns:a16="http://schemas.microsoft.com/office/drawing/2014/main" id="{6E4EC77C-CE51-F74E-BC60-9B1582C493E3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370781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/Img, G2-|-Img">
    <p:bg>
      <p:bgPr>
        <a:solidFill>
          <a:srgbClr val="02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8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bg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Img 8">
            <a:extLst>
              <a:ext uri="{FF2B5EF4-FFF2-40B4-BE49-F238E27FC236}">
                <a16:creationId xmlns:a16="http://schemas.microsoft.com/office/drawing/2014/main" id="{7A49BA06-4775-472A-ADA7-8E5F573D38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087" y="0"/>
            <a:ext cx="7427913" cy="6858000"/>
          </a:xfrm>
          <a:custGeom>
            <a:avLst/>
            <a:gdLst>
              <a:gd name="connsiteX0" fmla="*/ 6101703 w 7427913"/>
              <a:gd name="connsiteY0" fmla="*/ 6194342 h 6858000"/>
              <a:gd name="connsiteX1" fmla="*/ 6209047 w 7427913"/>
              <a:gd name="connsiteY1" fmla="*/ 6642767 h 6858000"/>
              <a:gd name="connsiteX2" fmla="*/ 7200894 w 7427913"/>
              <a:gd name="connsiteY2" fmla="*/ 6642767 h 6858000"/>
              <a:gd name="connsiteX3" fmla="*/ 7093550 w 7427913"/>
              <a:gd name="connsiteY3" fmla="*/ 6194342 h 6858000"/>
              <a:gd name="connsiteX4" fmla="*/ 2808288 w 7427913"/>
              <a:gd name="connsiteY4" fmla="*/ 6194342 h 6858000"/>
              <a:gd name="connsiteX5" fmla="*/ 2808288 w 7427913"/>
              <a:gd name="connsiteY5" fmla="*/ 6632575 h 6858000"/>
              <a:gd name="connsiteX6" fmla="*/ 4981400 w 7427913"/>
              <a:gd name="connsiteY6" fmla="*/ 6632575 h 6858000"/>
              <a:gd name="connsiteX7" fmla="*/ 4981400 w 7427913"/>
              <a:gd name="connsiteY7" fmla="*/ 6194342 h 6858000"/>
              <a:gd name="connsiteX8" fmla="*/ 0 w 7427913"/>
              <a:gd name="connsiteY8" fmla="*/ 0 h 6858000"/>
              <a:gd name="connsiteX9" fmla="*/ 7427913 w 7427913"/>
              <a:gd name="connsiteY9" fmla="*/ 0 h 6858000"/>
              <a:gd name="connsiteX10" fmla="*/ 7427913 w 7427913"/>
              <a:gd name="connsiteY10" fmla="*/ 6858000 h 6858000"/>
              <a:gd name="connsiteX11" fmla="*/ 0 w 7427913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27913" h="6858000">
                <a:moveTo>
                  <a:pt x="6101703" y="6194342"/>
                </a:moveTo>
                <a:lnTo>
                  <a:pt x="6209047" y="6642767"/>
                </a:lnTo>
                <a:lnTo>
                  <a:pt x="7200894" y="6642767"/>
                </a:lnTo>
                <a:lnTo>
                  <a:pt x="7093550" y="6194342"/>
                </a:lnTo>
                <a:close/>
                <a:moveTo>
                  <a:pt x="2808288" y="6194342"/>
                </a:moveTo>
                <a:lnTo>
                  <a:pt x="2808288" y="6632575"/>
                </a:lnTo>
                <a:lnTo>
                  <a:pt x="4981400" y="6632575"/>
                </a:lnTo>
                <a:lnTo>
                  <a:pt x="4981400" y="6194342"/>
                </a:lnTo>
                <a:close/>
                <a:moveTo>
                  <a:pt x="0" y="0"/>
                </a:moveTo>
                <a:lnTo>
                  <a:pt x="7427913" y="0"/>
                </a:lnTo>
                <a:lnTo>
                  <a:pt x="74279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AAX-MEDIUM" panose="02000506000000020003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Main Text 8">
            <a:extLst>
              <a:ext uri="{FF2B5EF4-FFF2-40B4-BE49-F238E27FC236}">
                <a16:creationId xmlns:a16="http://schemas.microsoft.com/office/drawing/2014/main" id="{C0F25413-97D9-5649-9DEC-9AFD6CEA6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6" y="3545840"/>
            <a:ext cx="4176712" cy="240410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aax Regular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magna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sem.</a:t>
            </a:r>
          </a:p>
        </p:txBody>
      </p:sp>
      <p:sp>
        <p:nvSpPr>
          <p:cNvPr id="14" name="Subheadline 8">
            <a:extLst>
              <a:ext uri="{FF2B5EF4-FFF2-40B4-BE49-F238E27FC236}">
                <a16:creationId xmlns:a16="http://schemas.microsoft.com/office/drawing/2014/main" id="{915BE8D3-E837-4F4C-ACB2-17F282C778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908684"/>
            <a:ext cx="4176712" cy="102150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aax Regular" panose="02000506000000020003" pitchFamily="2" charset="77"/>
              </a:defRPr>
            </a:lvl1pPr>
          </a:lstStyle>
          <a:p>
            <a:pPr lvl="0"/>
            <a:r>
              <a:rPr lang="en-US" dirty="0"/>
              <a:t>Sub-headline goes here.</a:t>
            </a:r>
          </a:p>
        </p:txBody>
      </p:sp>
      <p:sp>
        <p:nvSpPr>
          <p:cNvPr id="15" name="Headline 8">
            <a:extLst>
              <a:ext uri="{FF2B5EF4-FFF2-40B4-BE49-F238E27FC236}">
                <a16:creationId xmlns:a16="http://schemas.microsoft.com/office/drawing/2014/main" id="{41DB9AA8-08F0-D84F-8EFB-BEE09D924D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6" y="397299"/>
            <a:ext cx="4176712" cy="1021503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accent6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0" name="Confidential Footer Msg Placeholder">
            <a:extLst>
              <a:ext uri="{FF2B5EF4-FFF2-40B4-BE49-F238E27FC236}">
                <a16:creationId xmlns:a16="http://schemas.microsoft.com/office/drawing/2014/main" id="{1C8B7DD4-97DB-ED42-8615-391BB44DFB25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177246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/Cont, W-|-Cont on 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t Bg 9">
            <a:extLst>
              <a:ext uri="{FF2B5EF4-FFF2-40B4-BE49-F238E27FC236}">
                <a16:creationId xmlns:a16="http://schemas.microsoft.com/office/drawing/2014/main" id="{7DDA19C6-89A7-490B-8297-FF52BA1B89FC}"/>
              </a:ext>
            </a:extLst>
          </p:cNvPr>
          <p:cNvSpPr/>
          <p:nvPr userDrawn="1"/>
        </p:nvSpPr>
        <p:spPr>
          <a:xfrm>
            <a:off x="0" y="0"/>
            <a:ext cx="4764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9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9">
            <a:extLst>
              <a:ext uri="{FF2B5EF4-FFF2-40B4-BE49-F238E27FC236}">
                <a16:creationId xmlns:a16="http://schemas.microsoft.com/office/drawing/2014/main" id="{C70C5147-A113-481C-A876-A558C92ED1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241005" y="476250"/>
            <a:ext cx="6471570" cy="5473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Main Text 9">
            <a:extLst>
              <a:ext uri="{FF2B5EF4-FFF2-40B4-BE49-F238E27FC236}">
                <a16:creationId xmlns:a16="http://schemas.microsoft.com/office/drawing/2014/main" id="{C0F25413-97D9-5649-9DEC-9AFD6CEA6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6" y="3545840"/>
            <a:ext cx="4176712" cy="240410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Maax Regular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magna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sem.</a:t>
            </a:r>
          </a:p>
        </p:txBody>
      </p:sp>
      <p:sp>
        <p:nvSpPr>
          <p:cNvPr id="13" name="Subheadline 9">
            <a:extLst>
              <a:ext uri="{FF2B5EF4-FFF2-40B4-BE49-F238E27FC236}">
                <a16:creationId xmlns:a16="http://schemas.microsoft.com/office/drawing/2014/main" id="{C2C603E0-7FB3-E647-867D-BCA68E0899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908684"/>
            <a:ext cx="4176712" cy="102150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24731"/>
                </a:solidFill>
                <a:latin typeface="Maax Regular" panose="02000506000000020003" pitchFamily="2" charset="77"/>
              </a:defRPr>
            </a:lvl1pPr>
          </a:lstStyle>
          <a:p>
            <a:pPr lvl="0"/>
            <a:r>
              <a:rPr lang="en-US" dirty="0"/>
              <a:t>Sub-headline goes here.</a:t>
            </a:r>
          </a:p>
        </p:txBody>
      </p:sp>
      <p:sp>
        <p:nvSpPr>
          <p:cNvPr id="14" name="Headline 9">
            <a:extLst>
              <a:ext uri="{FF2B5EF4-FFF2-40B4-BE49-F238E27FC236}">
                <a16:creationId xmlns:a16="http://schemas.microsoft.com/office/drawing/2014/main" id="{317F5ABA-FDB8-844B-B953-605592C939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0749" y="489881"/>
            <a:ext cx="4176712" cy="1021503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accent4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1" name="Confidential Footer Msg Placeholder">
            <a:extLst>
              <a:ext uri="{FF2B5EF4-FFF2-40B4-BE49-F238E27FC236}">
                <a16:creationId xmlns:a16="http://schemas.microsoft.com/office/drawing/2014/main" id="{6FBED7E4-08A1-9044-AB34-8D18B1F89EED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48668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/Cont, LT-|-Cont on G2">
    <p:bg>
      <p:bgPr>
        <a:solidFill>
          <a:srgbClr val="02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XLT Bg 10">
            <a:extLst>
              <a:ext uri="{FF2B5EF4-FFF2-40B4-BE49-F238E27FC236}">
                <a16:creationId xmlns:a16="http://schemas.microsoft.com/office/drawing/2014/main" id="{6807E3FA-8685-432F-AF03-509A846AB74F}"/>
              </a:ext>
            </a:extLst>
          </p:cNvPr>
          <p:cNvSpPr/>
          <p:nvPr userDrawn="1"/>
        </p:nvSpPr>
        <p:spPr>
          <a:xfrm>
            <a:off x="0" y="0"/>
            <a:ext cx="47640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10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10">
            <a:extLst>
              <a:ext uri="{FF2B5EF4-FFF2-40B4-BE49-F238E27FC236}">
                <a16:creationId xmlns:a16="http://schemas.microsoft.com/office/drawing/2014/main" id="{65696F17-593C-43FA-9640-5360BBD2BC8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241005" y="476250"/>
            <a:ext cx="6471570" cy="5473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Main Text 10">
            <a:extLst>
              <a:ext uri="{FF2B5EF4-FFF2-40B4-BE49-F238E27FC236}">
                <a16:creationId xmlns:a16="http://schemas.microsoft.com/office/drawing/2014/main" id="{D65FC364-665D-324E-A52B-692142D856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6" y="3545840"/>
            <a:ext cx="4176712" cy="240410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Maax Regular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magna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sem.</a:t>
            </a:r>
          </a:p>
        </p:txBody>
      </p:sp>
      <p:sp>
        <p:nvSpPr>
          <p:cNvPr id="17" name="Subheadline 10">
            <a:extLst>
              <a:ext uri="{FF2B5EF4-FFF2-40B4-BE49-F238E27FC236}">
                <a16:creationId xmlns:a16="http://schemas.microsoft.com/office/drawing/2014/main" id="{F01B3C7D-DF2E-474B-9526-B8C417A404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908684"/>
            <a:ext cx="4176712" cy="1021503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24731"/>
                </a:solidFill>
                <a:latin typeface="Maax Regular" panose="02000506000000020003" pitchFamily="2" charset="77"/>
              </a:defRPr>
            </a:lvl1pPr>
          </a:lstStyle>
          <a:p>
            <a:pPr lvl="0"/>
            <a:r>
              <a:rPr lang="en-US" dirty="0"/>
              <a:t>Sub-headline goes here.</a:t>
            </a:r>
          </a:p>
        </p:txBody>
      </p:sp>
      <p:sp>
        <p:nvSpPr>
          <p:cNvPr id="18" name="Headline 10">
            <a:extLst>
              <a:ext uri="{FF2B5EF4-FFF2-40B4-BE49-F238E27FC236}">
                <a16:creationId xmlns:a16="http://schemas.microsoft.com/office/drawing/2014/main" id="{2DE1AE8B-0218-8A46-B450-61BF15FCE5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6" y="476250"/>
            <a:ext cx="4176712" cy="1021503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accent4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1" name="Confidential Footer Msg Placeholder">
            <a:extLst>
              <a:ext uri="{FF2B5EF4-FFF2-40B4-BE49-F238E27FC236}">
                <a16:creationId xmlns:a16="http://schemas.microsoft.com/office/drawing/2014/main" id="{12EB005F-FCB5-9F4E-A951-F1BF57C6E8DB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253356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cked Text, LT">
    <p:bg>
      <p:bgPr>
        <a:solidFill>
          <a:srgbClr val="EEE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11">
            <a:extLst>
              <a:ext uri="{FF2B5EF4-FFF2-40B4-BE49-F238E27FC236}">
                <a16:creationId xmlns:a16="http://schemas.microsoft.com/office/drawing/2014/main" id="{806CF438-BFE7-C140-B655-13DDCF66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22206"/>
            <a:ext cx="467472" cy="409144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Main Text 11">
            <a:extLst>
              <a:ext uri="{FF2B5EF4-FFF2-40B4-BE49-F238E27FC236}">
                <a16:creationId xmlns:a16="http://schemas.microsoft.com/office/drawing/2014/main" id="{D65FC364-665D-324E-A52B-692142D856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4056434"/>
            <a:ext cx="9793287" cy="189351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latin typeface="Maax Regular" panose="02000506000000020003" pitchFamily="2" charset="77"/>
              </a:defRPr>
            </a:lvl1pPr>
            <a:lvl2pPr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Body copy or points go here</a:t>
            </a:r>
          </a:p>
        </p:txBody>
      </p:sp>
      <p:sp>
        <p:nvSpPr>
          <p:cNvPr id="16" name="Subheadline 11">
            <a:extLst>
              <a:ext uri="{FF2B5EF4-FFF2-40B4-BE49-F238E27FC236}">
                <a16:creationId xmlns:a16="http://schemas.microsoft.com/office/drawing/2014/main" id="{24A29337-1DFA-B942-AF85-CAFFB2E5FB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2077610"/>
            <a:ext cx="9793286" cy="1351390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24731"/>
                </a:solidFill>
                <a:latin typeface="Maax Regular" panose="02000506000000020003" pitchFamily="2" charset="77"/>
              </a:defRPr>
            </a:lvl1pPr>
          </a:lstStyle>
          <a:p>
            <a:pPr lvl="0"/>
            <a:r>
              <a:rPr lang="en-US" dirty="0"/>
              <a:t>Subhead goes here.</a:t>
            </a:r>
          </a:p>
        </p:txBody>
      </p:sp>
      <p:sp>
        <p:nvSpPr>
          <p:cNvPr id="18" name="Headline 11">
            <a:extLst>
              <a:ext uri="{FF2B5EF4-FFF2-40B4-BE49-F238E27FC236}">
                <a16:creationId xmlns:a16="http://schemas.microsoft.com/office/drawing/2014/main" id="{6947F2EA-3AAC-5242-9E7B-2D66595777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6" y="443266"/>
            <a:ext cx="9793286" cy="1021503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24731"/>
                </a:solidFill>
                <a:latin typeface="MAAX-BLACK" panose="02000506000000020003" pitchFamily="2" charset="77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9" name="Confidential Footer Msg Placeholder">
            <a:extLst>
              <a:ext uri="{FF2B5EF4-FFF2-40B4-BE49-F238E27FC236}">
                <a16:creationId xmlns:a16="http://schemas.microsoft.com/office/drawing/2014/main" id="{238819FD-E9FF-2944-A213-5D6E28709786}"/>
              </a:ext>
            </a:extLst>
          </p:cNvPr>
          <p:cNvSpPr txBox="1">
            <a:spLocks/>
          </p:cNvSpPr>
          <p:nvPr userDrawn="1"/>
        </p:nvSpPr>
        <p:spPr>
          <a:xfrm>
            <a:off x="7586525" y="6200775"/>
            <a:ext cx="2686188" cy="420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>
                <a:solidFill>
                  <a:schemeClr val="tx1"/>
                </a:solidFill>
                <a:latin typeface="Maax Regular" panose="02000506000000020003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1">
                    <a:lumMod val="65000"/>
                  </a:schemeClr>
                </a:solidFill>
                <a:latin typeface="MAAX-MEDIUM" panose="02000506000000020003" pitchFamily="2" charset="77"/>
              </a:rPr>
              <a:t>CONFIDENTIAL AND PROPRIETARY INFORMATION OF WM</a:t>
            </a:r>
          </a:p>
        </p:txBody>
      </p:sp>
    </p:spTree>
    <p:extLst>
      <p:ext uri="{BB962C8B-B14F-4D97-AF65-F5344CB8AC3E}">
        <p14:creationId xmlns:p14="http://schemas.microsoft.com/office/powerpoint/2010/main" val="191419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Text Placeholder">
            <a:extLst>
              <a:ext uri="{FF2B5EF4-FFF2-40B4-BE49-F238E27FC236}">
                <a16:creationId xmlns:a16="http://schemas.microsoft.com/office/drawing/2014/main" id="{80FF4741-BD52-3544-825C-B1E57CFC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8246"/>
            <a:ext cx="11233150" cy="4101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0E39630-92D1-8840-88C8-A1ABFA9E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013" y="6200775"/>
            <a:ext cx="467472" cy="431800"/>
          </a:xfrm>
          <a:prstGeom prst="rect">
            <a:avLst/>
          </a:prstGeom>
        </p:spPr>
        <p:txBody>
          <a:bodyPr anchor="ctr"/>
          <a:lstStyle>
            <a:lvl1pPr algn="ctr">
              <a:defRPr sz="900" b="0" i="0">
                <a:solidFill>
                  <a:schemeClr val="tx1"/>
                </a:solidFill>
                <a:latin typeface="MAAX-MEDIUM" panose="02000506000000020003" pitchFamily="2" charset="77"/>
              </a:defRPr>
            </a:lvl1pPr>
          </a:lstStyle>
          <a:p>
            <a:fld id="{B4784E56-AFC6-A640-BFDB-BD1DFA4D1A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WM Logo Flag Footer">
            <a:extLst>
              <a:ext uri="{FF2B5EF4-FFF2-40B4-BE49-F238E27FC236}">
                <a16:creationId xmlns:a16="http://schemas.microsoft.com/office/drawing/2014/main" id="{85FA280A-8AC6-4B6B-8BE3-BE66EE3253F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5796" y="6194342"/>
            <a:ext cx="1099192" cy="448425"/>
          </a:xfrm>
          <a:prstGeom prst="rect">
            <a:avLst/>
          </a:prstGeom>
        </p:spPr>
      </p:pic>
      <p:sp>
        <p:nvSpPr>
          <p:cNvPr id="9" name="Footer Date/Presentation Placeholder">
            <a:extLst>
              <a:ext uri="{FF2B5EF4-FFF2-40B4-BE49-F238E27FC236}">
                <a16:creationId xmlns:a16="http://schemas.microsoft.com/office/drawing/2014/main" id="{04F57DE5-8B5E-433F-ACFE-D49170008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1212" y="6397770"/>
            <a:ext cx="3844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Maax Medium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10" name="Footer Department Placeholder">
            <a:extLst>
              <a:ext uri="{FF2B5EF4-FFF2-40B4-BE49-F238E27FC236}">
                <a16:creationId xmlns:a16="http://schemas.microsoft.com/office/drawing/2014/main" id="{BE917EBA-EF39-4DB2-9BB9-5D5DD5F4D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213" y="6200775"/>
            <a:ext cx="3844924" cy="431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Maax Medium" panose="020000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1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4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80" r:id="rId14"/>
    <p:sldLayoutId id="2147483857" r:id="rId15"/>
    <p:sldLayoutId id="2147483858" r:id="rId16"/>
    <p:sldLayoutId id="2147483859" r:id="rId17"/>
    <p:sldLayoutId id="2147483879" r:id="rId18"/>
    <p:sldLayoutId id="2147483860" r:id="rId19"/>
    <p:sldLayoutId id="2147483878" r:id="rId20"/>
    <p:sldLayoutId id="2147483861" r:id="rId21"/>
    <p:sldLayoutId id="2147483862" r:id="rId22"/>
    <p:sldLayoutId id="2147483863" r:id="rId23"/>
    <p:sldLayoutId id="2147483864" r:id="rId24"/>
    <p:sldLayoutId id="2147483865" r:id="rId25"/>
    <p:sldLayoutId id="2147483866" r:id="rId26"/>
    <p:sldLayoutId id="2147483867" r:id="rId27"/>
    <p:sldLayoutId id="2147483870" r:id="rId28"/>
    <p:sldLayoutId id="2147483872" r:id="rId29"/>
    <p:sldLayoutId id="2147483875" r:id="rId30"/>
    <p:sldLayoutId id="2147483877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ax Regular" panose="0200050600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ax Regular" panose="0200050600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ax Regular" panose="02000506000000020003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ax Regular" panose="02000506000000020003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ax Regular" panose="02000506000000020003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ax Regular" panose="02000506000000020003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4" pos="3001">
          <p15:clr>
            <a:srgbClr val="C35EA4"/>
          </p15:clr>
        </p15:guide>
        <p15:guide id="5" pos="7537">
          <p15:clr>
            <a:srgbClr val="FBAE40"/>
          </p15:clr>
        </p15:guide>
        <p15:guide id="6" pos="143">
          <p15:clr>
            <a:srgbClr val="FBAE40"/>
          </p15:clr>
        </p15:guide>
        <p15:guide id="7" orient="horz" pos="4178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228">
          <p15:clr>
            <a:srgbClr val="FBAE40"/>
          </p15:clr>
        </p15:guide>
        <p15:guide id="10" orient="horz" pos="142">
          <p15:clr>
            <a:srgbClr val="FBAE40"/>
          </p15:clr>
        </p15:guide>
        <p15:guide id="11" orient="horz" pos="3906">
          <p15:clr>
            <a:srgbClr val="FBAE40"/>
          </p15:clr>
        </p15:guide>
        <p15:guide id="12" pos="2026">
          <p15:clr>
            <a:srgbClr val="C35EA4"/>
          </p15:clr>
        </p15:guide>
        <p15:guide id="13" pos="1209">
          <p15:clr>
            <a:srgbClr val="C35EA4"/>
          </p15:clr>
        </p15:guide>
        <p15:guide id="15" pos="6539">
          <p15:clr>
            <a:srgbClr val="C35EA4"/>
          </p15:clr>
        </p15:guide>
        <p15:guide id="16" orient="horz" pos="3748">
          <p15:clr>
            <a:srgbClr val="C35EA4"/>
          </p15:clr>
        </p15:guide>
        <p15:guide id="17" pos="7378">
          <p15:clr>
            <a:srgbClr val="C35EA4"/>
          </p15:clr>
        </p15:guide>
        <p15:guide id="18" pos="302">
          <p15:clr>
            <a:srgbClr val="C35EA4"/>
          </p15:clr>
        </p15:guide>
        <p15:guide id="19" orient="horz" pos="300">
          <p15:clr>
            <a:srgbClr val="C35EA4"/>
          </p15:clr>
        </p15:guide>
        <p15:guide id="20" pos="5586">
          <p15:clr>
            <a:srgbClr val="C35EA4"/>
          </p15:clr>
        </p15:guide>
        <p15:guide id="21" pos="4702">
          <p15:clr>
            <a:srgbClr val="C35EA4"/>
          </p15:clr>
        </p15:guide>
        <p15:guide id="22" pos="1152">
          <p15:clr>
            <a:srgbClr val="C35EA4"/>
          </p15:clr>
        </p15:guide>
        <p15:guide id="24" pos="2933">
          <p15:clr>
            <a:srgbClr val="C35EA4"/>
          </p15:clr>
        </p15:guide>
        <p15:guide id="25" pos="3885">
          <p15:clr>
            <a:srgbClr val="A4A3A4"/>
          </p15:clr>
        </p15:guide>
        <p15:guide id="26" pos="4770">
          <p15:clr>
            <a:srgbClr val="C35EA4"/>
          </p15:clr>
        </p15:guide>
        <p15:guide id="27" pos="5654">
          <p15:clr>
            <a:srgbClr val="C35EA4"/>
          </p15:clr>
        </p15:guide>
        <p15:guide id="28" pos="6471">
          <p15:clr>
            <a:srgbClr val="C35EA4"/>
          </p15:clr>
        </p15:guide>
        <p15:guide id="29" pos="3817">
          <p15:clr>
            <a:srgbClr val="A4A3A4"/>
          </p15:clr>
        </p15:guide>
        <p15:guide id="30" pos="2094">
          <p15:clr>
            <a:srgbClr val="C35EA4"/>
          </p15:clr>
        </p15:guide>
        <p15:guide id="31" pos="5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970BAB-A334-713D-A572-D1594CB1D89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839" b="7839"/>
          <a:stretch/>
        </p:blipFill>
        <p:spPr>
          <a:xfrm>
            <a:off x="6096001" y="0"/>
            <a:ext cx="6096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D215B-74D2-0FCF-FBD8-D4ACF820C1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Extreme Weather Concerns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4209D-65EF-4C33-6E1B-B0A21F80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Service Disruption </a:t>
            </a:r>
          </a:p>
        </p:txBody>
      </p:sp>
    </p:spTree>
    <p:extLst>
      <p:ext uri="{BB962C8B-B14F-4D97-AF65-F5344CB8AC3E}">
        <p14:creationId xmlns:p14="http://schemas.microsoft.com/office/powerpoint/2010/main" val="14089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7DFE0-3A5C-DC4E-B613-46FE566A6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Afternoon melt may become ice buildup overnight</a:t>
            </a:r>
          </a:p>
        </p:txBody>
      </p:sp>
      <p:pic>
        <p:nvPicPr>
          <p:cNvPr id="8" name="Picture Placeholder 7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AB391111-9238-A8EC-42C4-566288E90C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432" b="2432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03117A-ACD8-3446-91B0-5A70F4E423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Going up a hill, also means coming back down a hill. </a:t>
            </a:r>
          </a:p>
        </p:txBody>
      </p:sp>
      <p:pic>
        <p:nvPicPr>
          <p:cNvPr id="22" name="Picture Placeholder 21" descr="A picture containing text, day&#10;&#10;Description automatically generated">
            <a:extLst>
              <a:ext uri="{FF2B5EF4-FFF2-40B4-BE49-F238E27FC236}">
                <a16:creationId xmlns:a16="http://schemas.microsoft.com/office/drawing/2014/main" id="{28A034A9-A2BC-B60A-C35E-EF27233C2077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/>
          <a:srcRect l="3077" r="3077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0FC83-DD46-2D4C-9E2D-1DCA5E8E7A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Drivers claim the middle of roads leaving less room to pass</a:t>
            </a:r>
          </a:p>
        </p:txBody>
      </p:sp>
      <p:pic>
        <p:nvPicPr>
          <p:cNvPr id="20" name="Picture Placeholder 19" descr="A snow covered road&#10;&#10;Description automatically generated with medium confidence">
            <a:extLst>
              <a:ext uri="{FF2B5EF4-FFF2-40B4-BE49-F238E27FC236}">
                <a16:creationId xmlns:a16="http://schemas.microsoft.com/office/drawing/2014/main" id="{524FC0DA-99BB-195B-7FF1-0A23C3FA340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/>
          <a:srcRect t="2432" b="2432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693BBC-688D-C147-A8CF-4F84E306E4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Tires/chains grabbing for traction can tear up roads – paved &amp; unpaved</a:t>
            </a:r>
          </a:p>
        </p:txBody>
      </p:sp>
      <p:pic>
        <p:nvPicPr>
          <p:cNvPr id="12" name="Picture Placeholder 11" descr="A snowy road with trees on either side of it&#10;&#10;Description automatically generated with low confidence">
            <a:extLst>
              <a:ext uri="{FF2B5EF4-FFF2-40B4-BE49-F238E27FC236}">
                <a16:creationId xmlns:a16="http://schemas.microsoft.com/office/drawing/2014/main" id="{A18E7E97-3F11-E424-A4F0-025A58CAD5F3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/>
          <a:srcRect t="2405" b="2405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D50334-1367-7E42-9A0F-6CCB6F6727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Road to a Neighborhood May be the Problem</a:t>
            </a:r>
          </a:p>
        </p:txBody>
      </p:sp>
      <p:cxnSp>
        <p:nvCxnSpPr>
          <p:cNvPr id="15" name="--- c4 19">
            <a:extLst>
              <a:ext uri="{FF2B5EF4-FFF2-40B4-BE49-F238E27FC236}">
                <a16:creationId xmlns:a16="http://schemas.microsoft.com/office/drawing/2014/main" id="{443DC92B-3713-C241-9EF5-029A21C5CB82}"/>
              </a:ext>
            </a:extLst>
          </p:cNvPr>
          <p:cNvCxnSpPr>
            <a:cxnSpLocks/>
          </p:cNvCxnSpPr>
          <p:nvPr/>
        </p:nvCxnSpPr>
        <p:spPr>
          <a:xfrm>
            <a:off x="8978598" y="4950090"/>
            <a:ext cx="2745449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--- c3 19">
            <a:extLst>
              <a:ext uri="{FF2B5EF4-FFF2-40B4-BE49-F238E27FC236}">
                <a16:creationId xmlns:a16="http://schemas.microsoft.com/office/drawing/2014/main" id="{06D1F40B-FEC2-494D-B6D9-96B05B4693C8}"/>
              </a:ext>
            </a:extLst>
          </p:cNvPr>
          <p:cNvCxnSpPr>
            <a:cxnSpLocks/>
          </p:cNvCxnSpPr>
          <p:nvPr/>
        </p:nvCxnSpPr>
        <p:spPr>
          <a:xfrm>
            <a:off x="6186760" y="4950090"/>
            <a:ext cx="2692486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--- c2 19">
            <a:extLst>
              <a:ext uri="{FF2B5EF4-FFF2-40B4-BE49-F238E27FC236}">
                <a16:creationId xmlns:a16="http://schemas.microsoft.com/office/drawing/2014/main" id="{D1E8DA11-40F3-0E44-BA8E-865D32A5E35B}"/>
              </a:ext>
            </a:extLst>
          </p:cNvPr>
          <p:cNvCxnSpPr>
            <a:cxnSpLocks/>
          </p:cNvCxnSpPr>
          <p:nvPr/>
        </p:nvCxnSpPr>
        <p:spPr>
          <a:xfrm>
            <a:off x="3336556" y="4959818"/>
            <a:ext cx="2745520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--- c1 19">
            <a:extLst>
              <a:ext uri="{FF2B5EF4-FFF2-40B4-BE49-F238E27FC236}">
                <a16:creationId xmlns:a16="http://schemas.microsoft.com/office/drawing/2014/main" id="{E924A931-E17D-E94F-B820-77DE647479B2}"/>
              </a:ext>
            </a:extLst>
          </p:cNvPr>
          <p:cNvCxnSpPr>
            <a:cxnSpLocks/>
          </p:cNvCxnSpPr>
          <p:nvPr/>
        </p:nvCxnSpPr>
        <p:spPr>
          <a:xfrm>
            <a:off x="437714" y="4959818"/>
            <a:ext cx="2790032" cy="0"/>
          </a:xfrm>
          <a:prstGeom prst="line">
            <a:avLst/>
          </a:prstGeom>
          <a:ln w="22225">
            <a:solidFill>
              <a:srgbClr val="00693C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9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7531A5-DDA9-1EAF-85F0-B70E0B7084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90703" y="4044456"/>
            <a:ext cx="5511856" cy="25603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 truck steer tires are wider than delivery trucks.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steer tires slide, more room to turn is required to avoid snow berms and softened shoulders where the truck can get stuck.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Heavy duty tow trucks are required to free a trash truck and may take hours to respond.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Towing a collection truck causes damage to the truck.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collection truck gets stuck in a turn, or a slide the road will be blocked to other traffic until it can be removed.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B4E8A6-8360-A370-A122-6A0F1BF3E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2891" r="-1" b="34709"/>
          <a:stretch/>
        </p:blipFill>
        <p:spPr>
          <a:xfrm>
            <a:off x="6226174" y="1301640"/>
            <a:ext cx="5486400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85BFBDE-2423-055D-77CF-A04BAADEF2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442" y="4044456"/>
            <a:ext cx="5580063" cy="23258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 trucks weigh up to 60,000 lbs.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 trucks are rear wheel drive - 2 axles, 8 tires. Two steer ties in front.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Chains help back wheels grip for traction but can also rip holes in the road causing the truck to be further stuck. This risk occurs with every stop.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 weight of trash increases, the back wheels are pushed into snow/mud. Less weight is carried by the steer tires causing the steer tires to slide when turning.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C07C9-2327-747E-30A1-7903477AD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" t="25505" r="-6" b="1412"/>
          <a:stretch/>
        </p:blipFill>
        <p:spPr>
          <a:xfrm>
            <a:off x="505921" y="1313232"/>
            <a:ext cx="5590079" cy="255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8722CCD-A9B9-E667-8161-9AAB726B7D7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9426" y="399156"/>
            <a:ext cx="9793286" cy="736165"/>
          </a:xfrm>
        </p:spPr>
        <p:txBody>
          <a:bodyPr/>
          <a:lstStyle/>
          <a:p>
            <a:r>
              <a:rPr lang="en-US" dirty="0"/>
              <a:t>Why a Collection Truck is Different than Other Vehicles</a:t>
            </a:r>
          </a:p>
        </p:txBody>
      </p:sp>
    </p:spTree>
    <p:extLst>
      <p:ext uri="{BB962C8B-B14F-4D97-AF65-F5344CB8AC3E}">
        <p14:creationId xmlns:p14="http://schemas.microsoft.com/office/powerpoint/2010/main" val="31335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F54FD806-0E71-C02B-2DFE-1D2BFE07D4A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8880" y="226650"/>
            <a:ext cx="7618245" cy="659786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EEC0E-04AD-07B1-7E34-915A668D7C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30284" y="955040"/>
            <a:ext cx="3540845" cy="5026690"/>
          </a:xfrm>
        </p:spPr>
        <p:txBody>
          <a:bodyPr/>
          <a:lstStyle/>
          <a:p>
            <a:r>
              <a:rPr lang="en-US" sz="2000" dirty="0">
                <a:solidFill>
                  <a:schemeClr val="accent4"/>
                </a:solidFill>
                <a:latin typeface="Maax Medium" panose="02000000000000000000" pitchFamily="50" charset="0"/>
              </a:rPr>
              <a:t>Rain &amp; Snow Data for Reno from National Oceanic and Atmospheric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Maax Medium" panose="02000000000000000000" pitchFamily="50" charset="0"/>
              </a:rPr>
              <a:t>Rain totals currently 9.66 inches above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Maax Medium" panose="02000000000000000000" pitchFamily="50" charset="0"/>
              </a:rPr>
              <a:t>Snow totals currently 42.8 inches above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Maax Medium" panose="02000000000000000000" pitchFamily="50" charset="0"/>
              </a:rPr>
              <a:t>Melting snow leaves behind soft and degraded roads</a:t>
            </a:r>
          </a:p>
        </p:txBody>
      </p:sp>
    </p:spTree>
    <p:extLst>
      <p:ext uri="{BB962C8B-B14F-4D97-AF65-F5344CB8AC3E}">
        <p14:creationId xmlns:p14="http://schemas.microsoft.com/office/powerpoint/2010/main" val="419764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ap&#10;&#10;Description automatically generated">
            <a:extLst>
              <a:ext uri="{FF2B5EF4-FFF2-40B4-BE49-F238E27FC236}">
                <a16:creationId xmlns:a16="http://schemas.microsoft.com/office/drawing/2014/main" id="{A520C95F-D9B0-A0C4-61E2-CE8F143AD8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r="1" b="157"/>
          <a:stretch/>
        </p:blipFill>
        <p:spPr>
          <a:xfrm>
            <a:off x="6096001" y="10"/>
            <a:ext cx="6096000" cy="6857990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D215B-74D2-0FCF-FBD8-D4ACF820C1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3536951"/>
            <a:ext cx="4994275" cy="2413000"/>
          </a:xfrm>
        </p:spPr>
        <p:txBody>
          <a:bodyPr>
            <a:normAutofit/>
          </a:bodyPr>
          <a:lstStyle/>
          <a:p>
            <a:r>
              <a:rPr lang="en-US" dirty="0"/>
              <a:t>212 North Valleys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4209D-65EF-4C33-6E1B-B0A21F80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408385"/>
            <a:ext cx="5616575" cy="2128565"/>
          </a:xfrm>
        </p:spPr>
        <p:txBody>
          <a:bodyPr anchor="t">
            <a:normAutofit fontScale="90000"/>
          </a:bodyPr>
          <a:lstStyle/>
          <a:p>
            <a:r>
              <a:rPr lang="en-US" sz="4100" dirty="0"/>
              <a:t>Rural Sparsely Populated Areas Have Fewer Maintained Roads</a:t>
            </a:r>
          </a:p>
        </p:txBody>
      </p:sp>
    </p:spTree>
    <p:extLst>
      <p:ext uri="{BB962C8B-B14F-4D97-AF65-F5344CB8AC3E}">
        <p14:creationId xmlns:p14="http://schemas.microsoft.com/office/powerpoint/2010/main" val="355370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00CE2-2545-139A-28D6-9F5D3AF6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309" y="476250"/>
            <a:ext cx="5158962" cy="5473700"/>
          </a:xfrm>
          <a:prstGeom prst="rect">
            <a:avLst/>
          </a:prstGeom>
          <a:noFill/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8DA6FC4-7409-9D91-7D6F-451DD716F0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426" y="3429000"/>
            <a:ext cx="4176712" cy="25209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Collection of extras on next service 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“Snow Box” dumpsters placed at accessible intersections of main roads.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Place carts at the nearest main/accessible road.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Free disposal at the transfer station.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5CC312E-BFC0-102A-D1B1-73190CB2B2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26" y="1643213"/>
            <a:ext cx="4176712" cy="1021503"/>
          </a:xfrm>
        </p:spPr>
        <p:txBody>
          <a:bodyPr/>
          <a:lstStyle/>
          <a:p>
            <a:r>
              <a:rPr lang="en-US" dirty="0"/>
              <a:t>When missed collection occurs customers are notified via method preferred on their account.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AFAA8DA-7F27-DF28-0394-671A17F6B1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0749" y="489881"/>
            <a:ext cx="4176712" cy="1021503"/>
          </a:xfrm>
        </p:spPr>
        <p:txBody>
          <a:bodyPr/>
          <a:lstStyle/>
          <a:p>
            <a:r>
              <a:rPr lang="en-US" dirty="0"/>
              <a:t>Current Solution for Rural Customers</a:t>
            </a:r>
          </a:p>
        </p:txBody>
      </p:sp>
    </p:spTree>
    <p:extLst>
      <p:ext uri="{BB962C8B-B14F-4D97-AF65-F5344CB8AC3E}">
        <p14:creationId xmlns:p14="http://schemas.microsoft.com/office/powerpoint/2010/main" val="22660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DC19D-0FA9-D779-FBEC-D5D04C21B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"/>
          <a:stretch/>
        </p:blipFill>
        <p:spPr>
          <a:xfrm>
            <a:off x="6058593" y="476250"/>
            <a:ext cx="4836394" cy="5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B169524-4B49-ACA2-62F3-C0A2517E41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426" y="2930188"/>
            <a:ext cx="4681854" cy="301976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MyWM APP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Get Service Updates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Manage Service Levels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Track the truck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Schedule Cart Swap &amp; Other Services</a:t>
            </a: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1916283-24D9-AD60-6DAF-31DD2B79F1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749" y="1397932"/>
            <a:ext cx="4176712" cy="102150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Call: 775-329-8822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Online: WashoeCounty.wm.com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D84C2D8-0796-3A4A-8973-118FAAB57A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426" y="476250"/>
            <a:ext cx="4176712" cy="102150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Getting Information 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5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BC652B7-D692-4733-81F3-5DD9C67886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b="25700"/>
          <a:stretch/>
        </p:blipFill>
        <p:spPr>
          <a:xfrm>
            <a:off x="5264144" y="-7542"/>
            <a:ext cx="6931169" cy="6866488"/>
          </a:xfrm>
          <a:noFill/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DDC83D-088C-4E80-A11C-1295B0FC62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3536951"/>
            <a:ext cx="4994275" cy="241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We want to hear your thoughts and ideas.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B057D3A-85CD-4F2F-A2A8-FBFF80C4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408385"/>
            <a:ext cx="5616575" cy="2128565"/>
          </a:xfrm>
        </p:spPr>
        <p:txBody>
          <a:bodyPr anchor="t">
            <a:normAutofit fontScale="90000"/>
          </a:bodyPr>
          <a:lstStyle/>
          <a:p>
            <a:r>
              <a:rPr lang="en-US" sz="6000" dirty="0"/>
              <a:t>Can we find better solutions? </a:t>
            </a:r>
          </a:p>
        </p:txBody>
      </p:sp>
    </p:spTree>
    <p:extLst>
      <p:ext uri="{BB962C8B-B14F-4D97-AF65-F5344CB8AC3E}">
        <p14:creationId xmlns:p14="http://schemas.microsoft.com/office/powerpoint/2010/main" val="199470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EB08-7D91-0E4C-B76B-CE7AA7DD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Thank you.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F2DEEB-85FD-4B4D-9CD7-E4488C554D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17213"/>
      </p:ext>
    </p:extLst>
  </p:cSld>
  <p:clrMapOvr>
    <a:masterClrMapping/>
  </p:clrMapOvr>
</p:sld>
</file>

<file path=ppt/theme/theme1.xml><?xml version="1.0" encoding="utf-8"?>
<a:theme xmlns:a="http://schemas.openxmlformats.org/drawingml/2006/main" name="WM 2021 PPT 05282021_">
  <a:themeElements>
    <a:clrScheme name="WM PPT 05282021_">
      <a:dk1>
        <a:srgbClr val="000000"/>
      </a:dk1>
      <a:lt1>
        <a:srgbClr val="FFFFFF"/>
      </a:lt1>
      <a:dk2>
        <a:srgbClr val="EEEEE3"/>
      </a:dk2>
      <a:lt2>
        <a:srgbClr val="F8F8F2"/>
      </a:lt2>
      <a:accent1>
        <a:srgbClr val="BED600"/>
      </a:accent1>
      <a:accent2>
        <a:srgbClr val="79B800"/>
      </a:accent2>
      <a:accent3>
        <a:srgbClr val="3C8A2E"/>
      </a:accent3>
      <a:accent4>
        <a:srgbClr val="024730"/>
      </a:accent4>
      <a:accent5>
        <a:srgbClr val="001A12"/>
      </a:accent5>
      <a:accent6>
        <a:srgbClr val="E8F733"/>
      </a:accent6>
      <a:hlink>
        <a:srgbClr val="79B800"/>
      </a:hlink>
      <a:folHlink>
        <a:srgbClr val="7F6F6F"/>
      </a:folHlink>
    </a:clrScheme>
    <a:fontScheme name="f_WM PPT 05282021">
      <a:majorFont>
        <a:latin typeface="Maax Black"/>
        <a:ea typeface=""/>
        <a:cs typeface=""/>
      </a:majorFont>
      <a:minorFont>
        <a:latin typeface="Maax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 anchor="ctr">
        <a:spAutoFit/>
      </a:bodyPr>
      <a:lstStyle>
        <a:defPPr algn="l">
          <a:defRPr dirty="0" smtClean="0"/>
        </a:defPPr>
      </a:lstStyle>
    </a:txDef>
  </a:objectDefaults>
  <a:extraClrSchemeLst/>
  <a:custClrLst>
    <a:custClr name="Forest">
      <a:srgbClr val="001A12"/>
    </a:custClr>
    <a:custClr name="WM Green 1">
      <a:srgbClr val="7AB800"/>
    </a:custClr>
    <a:custClr name="WM Green 2">
      <a:srgbClr val="024731"/>
    </a:custClr>
    <a:custClr name="WM Green 3">
      <a:srgbClr val="3C8A2E"/>
    </a:custClr>
    <a:custClr name="WM Green 4">
      <a:srgbClr val="BED600"/>
    </a:custClr>
    <a:custClr name="Dk Grey">
      <a:srgbClr val="333333"/>
    </a:custClr>
    <a:custClr name="Lt Grey">
      <a:srgbClr val="C6C6BC"/>
    </a:custClr>
    <a:custClr name="Safety">
      <a:srgbClr val="E8F733"/>
    </a:custClr>
    <a:custClr name="WM Green">
      <a:srgbClr val="00693C"/>
    </a:custClr>
    <a:custClr name="WM Gold">
      <a:srgbClr val="EBAB00"/>
    </a:custClr>
    <a:custClr name="Black">
      <a:srgbClr val="000000"/>
    </a:custClr>
    <a:custClr name="White">
      <a:srgbClr val="FFFFFF"/>
    </a:custClr>
    <a:custClr name="XLight Tan">
      <a:srgbClr val="F8F8F2"/>
    </a:custClr>
    <a:custClr name="Light Tan">
      <a:srgbClr val="EEEEE3"/>
    </a:custClr>
  </a:custClrLst>
  <a:extLst>
    <a:ext uri="{05A4C25C-085E-4340-85A3-A5531E510DB2}">
      <thm15:themeFamily xmlns:thm15="http://schemas.microsoft.com/office/thememl/2012/main" name="WM 2021 PPT 05282021_" id="{2014E857-D34B-41D7-8E3C-33A2FAFD956A}" vid="{7F744116-5ECE-45BD-9871-AF439394210A}"/>
    </a:ext>
  </a:extLst>
</a:theme>
</file>

<file path=ppt/theme/theme2.xml><?xml version="1.0" encoding="utf-8"?>
<a:theme xmlns:a="http://schemas.openxmlformats.org/drawingml/2006/main" name="Office Theme">
  <a:themeElements>
    <a:clrScheme name="WM PPT 05282021_">
      <a:dk1>
        <a:srgbClr val="000000"/>
      </a:dk1>
      <a:lt1>
        <a:srgbClr val="FFFFFF"/>
      </a:lt1>
      <a:dk2>
        <a:srgbClr val="EEEEE3"/>
      </a:dk2>
      <a:lt2>
        <a:srgbClr val="F8F8F2"/>
      </a:lt2>
      <a:accent1>
        <a:srgbClr val="BED600"/>
      </a:accent1>
      <a:accent2>
        <a:srgbClr val="79B800"/>
      </a:accent2>
      <a:accent3>
        <a:srgbClr val="3C8A2E"/>
      </a:accent3>
      <a:accent4>
        <a:srgbClr val="024730"/>
      </a:accent4>
      <a:accent5>
        <a:srgbClr val="001A12"/>
      </a:accent5>
      <a:accent6>
        <a:srgbClr val="E8F733"/>
      </a:accent6>
      <a:hlink>
        <a:srgbClr val="79B800"/>
      </a:hlink>
      <a:folHlink>
        <a:srgbClr val="7F6F6F"/>
      </a:folHlink>
    </a:clrScheme>
    <a:fontScheme name="Maax Black and Reg">
      <a:majorFont>
        <a:latin typeface="Maax Black"/>
        <a:ea typeface=""/>
        <a:cs typeface=""/>
      </a:majorFont>
      <a:minorFont>
        <a:latin typeface="Maax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M PPT 05282021_">
      <a:dk1>
        <a:srgbClr val="000000"/>
      </a:dk1>
      <a:lt1>
        <a:srgbClr val="FFFFFF"/>
      </a:lt1>
      <a:dk2>
        <a:srgbClr val="EEEEE3"/>
      </a:dk2>
      <a:lt2>
        <a:srgbClr val="F8F8F2"/>
      </a:lt2>
      <a:accent1>
        <a:srgbClr val="BED600"/>
      </a:accent1>
      <a:accent2>
        <a:srgbClr val="79B800"/>
      </a:accent2>
      <a:accent3>
        <a:srgbClr val="3C8A2E"/>
      </a:accent3>
      <a:accent4>
        <a:srgbClr val="024730"/>
      </a:accent4>
      <a:accent5>
        <a:srgbClr val="001A12"/>
      </a:accent5>
      <a:accent6>
        <a:srgbClr val="E8F733"/>
      </a:accent6>
      <a:hlink>
        <a:srgbClr val="79B800"/>
      </a:hlink>
      <a:folHlink>
        <a:srgbClr val="7F6F6F"/>
      </a:folHlink>
    </a:clrScheme>
    <a:fontScheme name="Maax Black and Reg">
      <a:majorFont>
        <a:latin typeface="Maax Black"/>
        <a:ea typeface=""/>
        <a:cs typeface=""/>
      </a:majorFont>
      <a:minorFont>
        <a:latin typeface="Maax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3" ma:contentTypeDescription="Create a new document." ma:contentTypeScope="" ma:versionID="ccaffed93b43dd928348c5f5c14d2bd7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992d5fea35402a2bff5a8b4bc7c0a00a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87F1FC-A68C-42C1-BB97-EDC2BCB74AAC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c35673f2-ca19-4f08-bd4e-6e3b39aeb727"/>
    <ds:schemaRef ds:uri="a0a710ae-c2db-4ea1-8efb-bb05d07093ea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8481CA8-5EFA-450C-B3A5-81A2CCCF3F5E}"/>
</file>

<file path=customXml/itemProps3.xml><?xml version="1.0" encoding="utf-8"?>
<ds:datastoreItem xmlns:ds="http://schemas.openxmlformats.org/officeDocument/2006/customXml" ds:itemID="{348CEA9F-9671-4D27-BED6-2D660BFF73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 2021 PPT 05282021_c</Template>
  <TotalTime>28485</TotalTime>
  <Words>405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MAAX-BLACK</vt:lpstr>
      <vt:lpstr>MAAX-MEDIUM</vt:lpstr>
      <vt:lpstr>Maax Medium</vt:lpstr>
      <vt:lpstr>Maax Black</vt:lpstr>
      <vt:lpstr>Maax Regular</vt:lpstr>
      <vt:lpstr>Arial</vt:lpstr>
      <vt:lpstr>WM 2021 PPT 05282021_</vt:lpstr>
      <vt:lpstr>2023 Service Disruption </vt:lpstr>
      <vt:lpstr>PowerPoint Presentation</vt:lpstr>
      <vt:lpstr>PowerPoint Presentation</vt:lpstr>
      <vt:lpstr>PowerPoint Presentation</vt:lpstr>
      <vt:lpstr>Rural Sparsely Populated Areas Have Fewer Maintained Roads</vt:lpstr>
      <vt:lpstr>PowerPoint Presentation</vt:lpstr>
      <vt:lpstr>PowerPoint Presentation</vt:lpstr>
      <vt:lpstr>Can we find better solutions? 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Anastasiya Milova;dwhippl1@wm.com</dc:creator>
  <cp:lastModifiedBy>Kostelecky, Kendra</cp:lastModifiedBy>
  <cp:revision>294</cp:revision>
  <cp:lastPrinted>2021-11-23T20:20:36Z</cp:lastPrinted>
  <dcterms:created xsi:type="dcterms:W3CDTF">2021-03-15T15:33:29Z</dcterms:created>
  <dcterms:modified xsi:type="dcterms:W3CDTF">2023-03-13T20:43:46Z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0x01010036CA69632F620F46AA30E98D50600F5D</vt:lpwstr>
  </property>
</Properties>
</file>