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8" r:id="rId6"/>
    <p:sldId id="267" r:id="rId7"/>
    <p:sldId id="270" r:id="rId8"/>
    <p:sldId id="271"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6A8"/>
    <a:srgbClr val="F26522"/>
    <a:srgbClr val="004262"/>
    <a:srgbClr val="00B04C"/>
    <a:srgbClr val="F58F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67BD0-ED2B-45AE-81BD-A0CD91DCDED9}" v="2" dt="2024-12-10T21:16:01.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94660"/>
  </p:normalViewPr>
  <p:slideViewPr>
    <p:cSldViewPr snapToGrid="0">
      <p:cViewPr>
        <p:scale>
          <a:sx n="100" d="100"/>
          <a:sy n="100" d="100"/>
        </p:scale>
        <p:origin x="912" y="18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laro, David" userId="412f7fe4-fd6e-43e2-9d42-04b0835b2039" providerId="ADAL" clId="{10C67BD0-ED2B-45AE-81BD-A0CD91DCDED9}"/>
    <pc:docChg chg="undo custSel addSld delSld modSld">
      <pc:chgData name="Solaro, David" userId="412f7fe4-fd6e-43e2-9d42-04b0835b2039" providerId="ADAL" clId="{10C67BD0-ED2B-45AE-81BD-A0CD91DCDED9}" dt="2024-12-11T00:40:44.986" v="1407" actId="20577"/>
      <pc:docMkLst>
        <pc:docMk/>
      </pc:docMkLst>
      <pc:sldChg chg="addSp delSp modSp mod">
        <pc:chgData name="Solaro, David" userId="412f7fe4-fd6e-43e2-9d42-04b0835b2039" providerId="ADAL" clId="{10C67BD0-ED2B-45AE-81BD-A0CD91DCDED9}" dt="2024-12-10T20:05:15.818" v="65" actId="1076"/>
        <pc:sldMkLst>
          <pc:docMk/>
          <pc:sldMk cId="3977640521" sldId="256"/>
        </pc:sldMkLst>
        <pc:spChg chg="mod">
          <ac:chgData name="Solaro, David" userId="412f7fe4-fd6e-43e2-9d42-04b0835b2039" providerId="ADAL" clId="{10C67BD0-ED2B-45AE-81BD-A0CD91DCDED9}" dt="2024-12-10T20:03:01.317" v="62" actId="6549"/>
          <ac:spMkLst>
            <pc:docMk/>
            <pc:sldMk cId="3977640521" sldId="256"/>
            <ac:spMk id="21" creationId="{948738BA-D24E-1846-B815-9CA15E2D2588}"/>
          </ac:spMkLst>
        </pc:spChg>
        <pc:picChg chg="add mod">
          <ac:chgData name="Solaro, David" userId="412f7fe4-fd6e-43e2-9d42-04b0835b2039" providerId="ADAL" clId="{10C67BD0-ED2B-45AE-81BD-A0CD91DCDED9}" dt="2024-12-10T20:05:15.818" v="65" actId="1076"/>
          <ac:picMkLst>
            <pc:docMk/>
            <pc:sldMk cId="3977640521" sldId="256"/>
            <ac:picMk id="3" creationId="{959F971E-40E3-2F84-13BD-8AAC9B0D5A2F}"/>
          </ac:picMkLst>
        </pc:picChg>
        <pc:picChg chg="del">
          <ac:chgData name="Solaro, David" userId="412f7fe4-fd6e-43e2-9d42-04b0835b2039" providerId="ADAL" clId="{10C67BD0-ED2B-45AE-81BD-A0CD91DCDED9}" dt="2024-12-10T20:03:28.474" v="63" actId="478"/>
          <ac:picMkLst>
            <pc:docMk/>
            <pc:sldMk cId="3977640521" sldId="256"/>
            <ac:picMk id="5" creationId="{1081E5DF-C3DB-A72C-B9D2-093DCA8980A1}"/>
          </ac:picMkLst>
        </pc:picChg>
      </pc:sldChg>
      <pc:sldChg chg="addSp delSp modSp mod">
        <pc:chgData name="Solaro, David" userId="412f7fe4-fd6e-43e2-9d42-04b0835b2039" providerId="ADAL" clId="{10C67BD0-ED2B-45AE-81BD-A0CD91DCDED9}" dt="2024-12-10T20:48:39.413" v="659" actId="20577"/>
        <pc:sldMkLst>
          <pc:docMk/>
          <pc:sldMk cId="4201031475" sldId="258"/>
        </pc:sldMkLst>
        <pc:spChg chg="add mod ord">
          <ac:chgData name="Solaro, David" userId="412f7fe4-fd6e-43e2-9d42-04b0835b2039" providerId="ADAL" clId="{10C67BD0-ED2B-45AE-81BD-A0CD91DCDED9}" dt="2024-12-10T20:44:24.058" v="654" actId="167"/>
          <ac:spMkLst>
            <pc:docMk/>
            <pc:sldMk cId="4201031475" sldId="258"/>
            <ac:spMk id="5" creationId="{0B42653E-D868-E9A7-E426-8EF3C7DFA15D}"/>
          </ac:spMkLst>
        </pc:spChg>
        <pc:spChg chg="mod">
          <ac:chgData name="Solaro, David" userId="412f7fe4-fd6e-43e2-9d42-04b0835b2039" providerId="ADAL" clId="{10C67BD0-ED2B-45AE-81BD-A0CD91DCDED9}" dt="2024-12-10T20:05:44.705" v="94" actId="20577"/>
          <ac:spMkLst>
            <pc:docMk/>
            <pc:sldMk cId="4201031475" sldId="258"/>
            <ac:spMk id="7" creationId="{E81E32B8-A6A5-D647-A512-0874C2D54D4C}"/>
          </ac:spMkLst>
        </pc:spChg>
        <pc:spChg chg="mod">
          <ac:chgData name="Solaro, David" userId="412f7fe4-fd6e-43e2-9d42-04b0835b2039" providerId="ADAL" clId="{10C67BD0-ED2B-45AE-81BD-A0CD91DCDED9}" dt="2024-12-10T20:48:39.413" v="659" actId="20577"/>
          <ac:spMkLst>
            <pc:docMk/>
            <pc:sldMk cId="4201031475" sldId="258"/>
            <ac:spMk id="21" creationId="{948738BA-D24E-1846-B815-9CA15E2D2588}"/>
          </ac:spMkLst>
        </pc:spChg>
        <pc:picChg chg="del">
          <ac:chgData name="Solaro, David" userId="412f7fe4-fd6e-43e2-9d42-04b0835b2039" providerId="ADAL" clId="{10C67BD0-ED2B-45AE-81BD-A0CD91DCDED9}" dt="2024-12-10T20:23:07.314" v="646" actId="21"/>
          <ac:picMkLst>
            <pc:docMk/>
            <pc:sldMk cId="4201031475" sldId="258"/>
            <ac:picMk id="3" creationId="{A62D0F8A-199F-9DB8-2C68-7C20ADFB0DFB}"/>
          </ac:picMkLst>
        </pc:picChg>
        <pc:picChg chg="add mod ord">
          <ac:chgData name="Solaro, David" userId="412f7fe4-fd6e-43e2-9d42-04b0835b2039" providerId="ADAL" clId="{10C67BD0-ED2B-45AE-81BD-A0CD91DCDED9}" dt="2024-12-10T20:44:39.859" v="655" actId="14100"/>
          <ac:picMkLst>
            <pc:docMk/>
            <pc:sldMk cId="4201031475" sldId="258"/>
            <ac:picMk id="4" creationId="{45B6C9A4-489E-6C48-A932-2CE53B59BAC9}"/>
          </ac:picMkLst>
        </pc:picChg>
        <pc:picChg chg="del">
          <ac:chgData name="Solaro, David" userId="412f7fe4-fd6e-43e2-9d42-04b0835b2039" providerId="ADAL" clId="{10C67BD0-ED2B-45AE-81BD-A0CD91DCDED9}" dt="2024-12-10T20:22:58.355" v="645" actId="21"/>
          <ac:picMkLst>
            <pc:docMk/>
            <pc:sldMk cId="4201031475" sldId="258"/>
            <ac:picMk id="9" creationId="{1F04E7CE-B9D2-44D4-8AAA-DEC3E5C9D54E}"/>
          </ac:picMkLst>
        </pc:picChg>
      </pc:sldChg>
      <pc:sldChg chg="addSp delSp modSp mod">
        <pc:chgData name="Solaro, David" userId="412f7fe4-fd6e-43e2-9d42-04b0835b2039" providerId="ADAL" clId="{10C67BD0-ED2B-45AE-81BD-A0CD91DCDED9}" dt="2024-12-10T21:20:41.460" v="1230" actId="2711"/>
        <pc:sldMkLst>
          <pc:docMk/>
          <pc:sldMk cId="3725572305" sldId="261"/>
        </pc:sldMkLst>
        <pc:spChg chg="add mod">
          <ac:chgData name="Solaro, David" userId="412f7fe4-fd6e-43e2-9d42-04b0835b2039" providerId="ADAL" clId="{10C67BD0-ED2B-45AE-81BD-A0CD91DCDED9}" dt="2024-12-10T21:20:41.460" v="1230" actId="2711"/>
          <ac:spMkLst>
            <pc:docMk/>
            <pc:sldMk cId="3725572305" sldId="261"/>
            <ac:spMk id="2" creationId="{7F3599BF-0FF8-D1BF-97ED-A1B6EE957741}"/>
          </ac:spMkLst>
        </pc:spChg>
        <pc:picChg chg="del">
          <ac:chgData name="Solaro, David" userId="412f7fe4-fd6e-43e2-9d42-04b0835b2039" providerId="ADAL" clId="{10C67BD0-ED2B-45AE-81BD-A0CD91DCDED9}" dt="2024-12-10T20:22:47.008" v="644" actId="21"/>
          <ac:picMkLst>
            <pc:docMk/>
            <pc:sldMk cId="3725572305" sldId="261"/>
            <ac:picMk id="7" creationId="{04BD9CDD-23FB-7B66-C400-E0C26AB02E1A}"/>
          </ac:picMkLst>
        </pc:picChg>
      </pc:sldChg>
      <pc:sldChg chg="addSp delSp modSp mod">
        <pc:chgData name="Solaro, David" userId="412f7fe4-fd6e-43e2-9d42-04b0835b2039" providerId="ADAL" clId="{10C67BD0-ED2B-45AE-81BD-A0CD91DCDED9}" dt="2024-12-10T20:50:22.131" v="667" actId="20577"/>
        <pc:sldMkLst>
          <pc:docMk/>
          <pc:sldMk cId="3305491475" sldId="267"/>
        </pc:sldMkLst>
        <pc:spChg chg="del mod">
          <ac:chgData name="Solaro, David" userId="412f7fe4-fd6e-43e2-9d42-04b0835b2039" providerId="ADAL" clId="{10C67BD0-ED2B-45AE-81BD-A0CD91DCDED9}" dt="2024-12-10T20:18:35.302" v="631" actId="21"/>
          <ac:spMkLst>
            <pc:docMk/>
            <pc:sldMk cId="3305491475" sldId="267"/>
            <ac:spMk id="3" creationId="{96B7B616-692D-3B4D-8B88-6FF93C1016C0}"/>
          </ac:spMkLst>
        </pc:spChg>
        <pc:spChg chg="add mod">
          <ac:chgData name="Solaro, David" userId="412f7fe4-fd6e-43e2-9d42-04b0835b2039" providerId="ADAL" clId="{10C67BD0-ED2B-45AE-81BD-A0CD91DCDED9}" dt="2024-12-10T20:50:22.131" v="667" actId="20577"/>
          <ac:spMkLst>
            <pc:docMk/>
            <pc:sldMk cId="3305491475" sldId="267"/>
            <ac:spMk id="4" creationId="{7AFA0A3B-82E0-49DA-33F8-40F49AC8BED6}"/>
          </ac:spMkLst>
        </pc:spChg>
        <pc:spChg chg="mod">
          <ac:chgData name="Solaro, David" userId="412f7fe4-fd6e-43e2-9d42-04b0835b2039" providerId="ADAL" clId="{10C67BD0-ED2B-45AE-81BD-A0CD91DCDED9}" dt="2024-12-10T20:08:26.687" v="123" actId="20577"/>
          <ac:spMkLst>
            <pc:docMk/>
            <pc:sldMk cId="3305491475" sldId="267"/>
            <ac:spMk id="7" creationId="{4831FDC7-FF76-3C40-A790-E1C0065B7B4B}"/>
          </ac:spMkLst>
        </pc:spChg>
      </pc:sldChg>
      <pc:sldChg chg="del">
        <pc:chgData name="Solaro, David" userId="412f7fe4-fd6e-43e2-9d42-04b0835b2039" providerId="ADAL" clId="{10C67BD0-ED2B-45AE-81BD-A0CD91DCDED9}" dt="2024-12-10T20:22:09.211" v="642" actId="2696"/>
        <pc:sldMkLst>
          <pc:docMk/>
          <pc:sldMk cId="106184004" sldId="268"/>
        </pc:sldMkLst>
      </pc:sldChg>
      <pc:sldChg chg="del">
        <pc:chgData name="Solaro, David" userId="412f7fe4-fd6e-43e2-9d42-04b0835b2039" providerId="ADAL" clId="{10C67BD0-ED2B-45AE-81BD-A0CD91DCDED9}" dt="2024-12-10T20:22:14.359" v="643" actId="2696"/>
        <pc:sldMkLst>
          <pc:docMk/>
          <pc:sldMk cId="204418994" sldId="269"/>
        </pc:sldMkLst>
      </pc:sldChg>
      <pc:sldChg chg="delSp modSp add mod">
        <pc:chgData name="Solaro, David" userId="412f7fe4-fd6e-43e2-9d42-04b0835b2039" providerId="ADAL" clId="{10C67BD0-ED2B-45AE-81BD-A0CD91DCDED9}" dt="2024-12-11T00:40:44.986" v="1407" actId="20577"/>
        <pc:sldMkLst>
          <pc:docMk/>
          <pc:sldMk cId="2542069745" sldId="270"/>
        </pc:sldMkLst>
        <pc:spChg chg="mod">
          <ac:chgData name="Solaro, David" userId="412f7fe4-fd6e-43e2-9d42-04b0835b2039" providerId="ADAL" clId="{10C67BD0-ED2B-45AE-81BD-A0CD91DCDED9}" dt="2024-12-11T00:40:44.986" v="1407" actId="20577"/>
          <ac:spMkLst>
            <pc:docMk/>
            <pc:sldMk cId="2542069745" sldId="270"/>
            <ac:spMk id="3" creationId="{F1ADAFB9-6C22-FF5F-056D-F9D3B1F056C3}"/>
          </ac:spMkLst>
        </pc:spChg>
        <pc:spChg chg="del">
          <ac:chgData name="Solaro, David" userId="412f7fe4-fd6e-43e2-9d42-04b0835b2039" providerId="ADAL" clId="{10C67BD0-ED2B-45AE-81BD-A0CD91DCDED9}" dt="2024-12-10T20:21:53.733" v="641" actId="21"/>
          <ac:spMkLst>
            <pc:docMk/>
            <pc:sldMk cId="2542069745" sldId="270"/>
            <ac:spMk id="4" creationId="{DDA39E25-DC57-0F94-ED37-D94C755554CC}"/>
          </ac:spMkLst>
        </pc:spChg>
      </pc:sldChg>
      <pc:sldChg chg="modSp add mod">
        <pc:chgData name="Solaro, David" userId="412f7fe4-fd6e-43e2-9d42-04b0835b2039" providerId="ADAL" clId="{10C67BD0-ED2B-45AE-81BD-A0CD91DCDED9}" dt="2024-12-10T21:15:19.085" v="1104" actId="1076"/>
        <pc:sldMkLst>
          <pc:docMk/>
          <pc:sldMk cId="2893719969" sldId="271"/>
        </pc:sldMkLst>
        <pc:spChg chg="mod">
          <ac:chgData name="Solaro, David" userId="412f7fe4-fd6e-43e2-9d42-04b0835b2039" providerId="ADAL" clId="{10C67BD0-ED2B-45AE-81BD-A0CD91DCDED9}" dt="2024-12-10T21:15:19.085" v="1104" actId="1076"/>
          <ac:spMkLst>
            <pc:docMk/>
            <pc:sldMk cId="2893719969" sldId="271"/>
            <ac:spMk id="3" creationId="{EB6CAAA2-3EDB-F610-0425-C31BAB1BDDE4}"/>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5EACBBB-6FCE-6B45-8719-D4DBB4F9ADF0}"/>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a:off x="3175" y="324925"/>
            <a:ext cx="12192000" cy="6533075"/>
          </a:xfrm>
          <a:prstGeom prst="rect">
            <a:avLst/>
          </a:prstGeom>
        </p:spPr>
      </p:pic>
      <p:pic>
        <p:nvPicPr>
          <p:cNvPr id="14" name="Picture 13">
            <a:extLst>
              <a:ext uri="{FF2B5EF4-FFF2-40B4-BE49-F238E27FC236}">
                <a16:creationId xmlns:a16="http://schemas.microsoft.com/office/drawing/2014/main" id="{6A513812-6B1B-E245-B2CB-EFB1759D15C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a:off x="3175" y="6356346"/>
            <a:ext cx="12192000" cy="501653"/>
          </a:xfrm>
          <a:prstGeom prst="rect">
            <a:avLst/>
          </a:prstGeom>
        </p:spPr>
      </p:pic>
      <p:pic>
        <p:nvPicPr>
          <p:cNvPr id="7" name="Picture 6">
            <a:extLst>
              <a:ext uri="{FF2B5EF4-FFF2-40B4-BE49-F238E27FC236}">
                <a16:creationId xmlns:a16="http://schemas.microsoft.com/office/drawing/2014/main" id="{098CFC92-37C7-3D40-A314-CF30C4C6396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175" y="-4978"/>
            <a:ext cx="12192000" cy="982491"/>
          </a:xfrm>
          <a:prstGeom prst="rect">
            <a:avLst/>
          </a:prstGeom>
        </p:spPr>
      </p:pic>
      <p:sp>
        <p:nvSpPr>
          <p:cNvPr id="4" name="Date Placeholder 3">
            <a:extLst>
              <a:ext uri="{FF2B5EF4-FFF2-40B4-BE49-F238E27FC236}">
                <a16:creationId xmlns:a16="http://schemas.microsoft.com/office/drawing/2014/main" id="{F66602B2-4381-4B43-8EAD-5F017CE2AAB7}"/>
              </a:ext>
            </a:extLst>
          </p:cNvPr>
          <p:cNvSpPr>
            <a:spLocks noGrp="1"/>
          </p:cNvSpPr>
          <p:nvPr>
            <p:ph type="dt" sz="half" idx="10"/>
          </p:nvPr>
        </p:nvSpPr>
        <p:spPr/>
        <p:txBody>
          <a:bodyPr/>
          <a:lstStyle/>
          <a:p>
            <a:fld id="{7F0793C8-93C1-3645-9CE6-836D5D7A1337}" type="datetimeFigureOut">
              <a:rPr lang="en-US" smtClean="0"/>
              <a:t>12/10/2024</a:t>
            </a:fld>
            <a:endParaRPr lang="en-US"/>
          </a:p>
        </p:txBody>
      </p:sp>
      <p:sp>
        <p:nvSpPr>
          <p:cNvPr id="5" name="Footer Placeholder 4">
            <a:extLst>
              <a:ext uri="{FF2B5EF4-FFF2-40B4-BE49-F238E27FC236}">
                <a16:creationId xmlns:a16="http://schemas.microsoft.com/office/drawing/2014/main" id="{2CD6D3B3-9200-6E47-BC8F-6D77EF400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5F5C7-B123-4246-BDCE-13175EDB6013}"/>
              </a:ext>
            </a:extLst>
          </p:cNvPr>
          <p:cNvSpPr>
            <a:spLocks noGrp="1"/>
          </p:cNvSpPr>
          <p:nvPr>
            <p:ph type="sldNum" sz="quarter" idx="12"/>
          </p:nvPr>
        </p:nvSpPr>
        <p:spPr/>
        <p:txBody>
          <a:bodyPr/>
          <a:lstStyle/>
          <a:p>
            <a:fld id="{F1AC1194-F25E-814B-9304-87CFF248FEE2}" type="slidenum">
              <a:rPr lang="en-US" smtClean="0"/>
              <a:t>‹#›</a:t>
            </a:fld>
            <a:endParaRPr lang="en-US"/>
          </a:p>
        </p:txBody>
      </p:sp>
      <p:sp>
        <p:nvSpPr>
          <p:cNvPr id="11" name="Title 1">
            <a:extLst>
              <a:ext uri="{FF2B5EF4-FFF2-40B4-BE49-F238E27FC236}">
                <a16:creationId xmlns:a16="http://schemas.microsoft.com/office/drawing/2014/main" id="{6CE25B54-7086-0347-B148-B6E32A1FE013}"/>
              </a:ext>
            </a:extLst>
          </p:cNvPr>
          <p:cNvSpPr>
            <a:spLocks noGrp="1"/>
          </p:cNvSpPr>
          <p:nvPr>
            <p:ph type="title"/>
          </p:nvPr>
        </p:nvSpPr>
        <p:spPr>
          <a:xfrm>
            <a:off x="838200" y="1121265"/>
            <a:ext cx="10515600" cy="1325563"/>
          </a:xfrm>
        </p:spPr>
        <p:txBody>
          <a:bodyPr/>
          <a:lstStyle>
            <a:lvl1pPr>
              <a:defRPr b="1" i="0">
                <a:solidFill>
                  <a:srgbClr val="0476A8"/>
                </a:solidFill>
                <a:latin typeface="Roboto Slab" pitchFamily="2" charset="0"/>
                <a:ea typeface="Roboto Slab" pitchFamily="2"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C7072121-8659-6C4C-8001-64A77A0A0D80}"/>
              </a:ext>
            </a:extLst>
          </p:cNvPr>
          <p:cNvSpPr>
            <a:spLocks noGrp="1"/>
          </p:cNvSpPr>
          <p:nvPr>
            <p:ph idx="1"/>
          </p:nvPr>
        </p:nvSpPr>
        <p:spPr>
          <a:xfrm>
            <a:off x="838200" y="2581763"/>
            <a:ext cx="10515600" cy="3631468"/>
          </a:xfrm>
        </p:spPr>
        <p:txBody>
          <a:bodyPr/>
          <a:lstStyle>
            <a:lvl1pPr>
              <a:defRPr b="0" i="0">
                <a:latin typeface="Roboto Slab" pitchFamily="2" charset="0"/>
                <a:ea typeface="Roboto Slab" pitchFamily="2" charset="0"/>
              </a:defRPr>
            </a:lvl1pPr>
            <a:lvl2pPr>
              <a:defRPr b="0" i="0">
                <a:latin typeface="Roboto Slab" pitchFamily="2" charset="0"/>
                <a:ea typeface="Roboto Slab" pitchFamily="2" charset="0"/>
              </a:defRPr>
            </a:lvl2pPr>
            <a:lvl3pPr>
              <a:defRPr b="0" i="0">
                <a:latin typeface="Roboto Slab" pitchFamily="2" charset="0"/>
                <a:ea typeface="Roboto Slab" pitchFamily="2" charset="0"/>
              </a:defRPr>
            </a:lvl3pPr>
            <a:lvl4pPr>
              <a:defRPr b="0" i="0">
                <a:latin typeface="Roboto Slab" pitchFamily="2" charset="0"/>
                <a:ea typeface="Roboto Slab" pitchFamily="2" charset="0"/>
              </a:defRPr>
            </a:lvl4pPr>
            <a:lvl5pPr>
              <a:defRPr b="0" i="0">
                <a:latin typeface="Roboto Slab" pitchFamily="2" charset="0"/>
                <a:ea typeface="Roboto Slab"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a:extLst>
              <a:ext uri="{FF2B5EF4-FFF2-40B4-BE49-F238E27FC236}">
                <a16:creationId xmlns:a16="http://schemas.microsoft.com/office/drawing/2014/main" id="{F48E35F6-50F9-3F40-825C-1A26F39D8BC5}"/>
              </a:ext>
            </a:extLst>
          </p:cNvPr>
          <p:cNvSpPr/>
          <p:nvPr userDrawn="1"/>
        </p:nvSpPr>
        <p:spPr>
          <a:xfrm>
            <a:off x="0" y="962026"/>
            <a:ext cx="12192000" cy="76200"/>
          </a:xfrm>
          <a:prstGeom prst="rect">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8" name="Picture 17" descr="Logo&#10;&#10;Description automatically generated">
            <a:extLst>
              <a:ext uri="{FF2B5EF4-FFF2-40B4-BE49-F238E27FC236}">
                <a16:creationId xmlns:a16="http://schemas.microsoft.com/office/drawing/2014/main" id="{F34042EF-EFC6-A1CB-1FEB-3AA3351A4B8A}"/>
              </a:ext>
            </a:extLst>
          </p:cNvPr>
          <p:cNvPicPr>
            <a:picLocks noChangeAspect="1"/>
          </p:cNvPicPr>
          <p:nvPr userDrawn="1"/>
        </p:nvPicPr>
        <p:blipFill>
          <a:blip r:embed="rId5"/>
          <a:stretch>
            <a:fillRect/>
          </a:stretch>
        </p:blipFill>
        <p:spPr>
          <a:xfrm>
            <a:off x="9220200" y="107063"/>
            <a:ext cx="2367790" cy="771924"/>
          </a:xfrm>
          <a:prstGeom prst="rect">
            <a:avLst/>
          </a:prstGeom>
        </p:spPr>
      </p:pic>
    </p:spTree>
    <p:extLst>
      <p:ext uri="{BB962C8B-B14F-4D97-AF65-F5344CB8AC3E}">
        <p14:creationId xmlns:p14="http://schemas.microsoft.com/office/powerpoint/2010/main" val="173527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5E899-F0BA-AB45-B1B1-68AE76677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E81854-66DE-CE4B-B783-FF1E3EEACFA3}"/>
              </a:ext>
            </a:extLst>
          </p:cNvPr>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76A8DF05-97C4-A846-97F7-DF0C92EDF07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F702F6-A460-DA45-A6A3-C17C22E66284}"/>
              </a:ext>
            </a:extLst>
          </p:cNvPr>
          <p:cNvSpPr>
            <a:spLocks noGrp="1"/>
          </p:cNvSpPr>
          <p:nvPr>
            <p:ph type="dt" sz="half" idx="10"/>
          </p:nvPr>
        </p:nvSpPr>
        <p:spPr/>
        <p:txBody>
          <a:bodyPr/>
          <a:lstStyle/>
          <a:p>
            <a:fld id="{7F0793C8-93C1-3645-9CE6-836D5D7A1337}" type="datetimeFigureOut">
              <a:rPr lang="en-US" smtClean="0"/>
              <a:t>12/10/2024</a:t>
            </a:fld>
            <a:endParaRPr lang="en-US"/>
          </a:p>
        </p:txBody>
      </p:sp>
      <p:sp>
        <p:nvSpPr>
          <p:cNvPr id="6" name="Footer Placeholder 5">
            <a:extLst>
              <a:ext uri="{FF2B5EF4-FFF2-40B4-BE49-F238E27FC236}">
                <a16:creationId xmlns:a16="http://schemas.microsoft.com/office/drawing/2014/main" id="{97902045-DF8E-754E-A16D-E7BE516C27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B195E2-4EB0-5745-B87E-93D0EAFF711F}"/>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349804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3514-633A-C149-B2BF-3D0F15223D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C760CE-87EE-C44E-8C7C-A3BF767D2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F8175-670E-A248-AFCC-09CAB7C3F709}"/>
              </a:ext>
            </a:extLst>
          </p:cNvPr>
          <p:cNvSpPr>
            <a:spLocks noGrp="1"/>
          </p:cNvSpPr>
          <p:nvPr>
            <p:ph type="dt" sz="half" idx="10"/>
          </p:nvPr>
        </p:nvSpPr>
        <p:spPr/>
        <p:txBody>
          <a:bodyPr/>
          <a:lstStyle/>
          <a:p>
            <a:fld id="{7F0793C8-93C1-3645-9CE6-836D5D7A1337}" type="datetimeFigureOut">
              <a:rPr lang="en-US" smtClean="0"/>
              <a:t>12/10/2024</a:t>
            </a:fld>
            <a:endParaRPr lang="en-US"/>
          </a:p>
        </p:txBody>
      </p:sp>
      <p:sp>
        <p:nvSpPr>
          <p:cNvPr id="5" name="Footer Placeholder 4">
            <a:extLst>
              <a:ext uri="{FF2B5EF4-FFF2-40B4-BE49-F238E27FC236}">
                <a16:creationId xmlns:a16="http://schemas.microsoft.com/office/drawing/2014/main" id="{BFE187D5-6CDB-5341-B51C-D7AD9E04F9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ABB4FE-A9A2-2146-A435-C43FD72E9143}"/>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2068177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8EB0BF-6E52-4A41-91D5-D5746DD21EB2}"/>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6B1F05-2ED9-824F-AEB6-743BD95FDD09}"/>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9AD57-818F-F145-B6EC-5263F820C72E}"/>
              </a:ext>
            </a:extLst>
          </p:cNvPr>
          <p:cNvSpPr>
            <a:spLocks noGrp="1"/>
          </p:cNvSpPr>
          <p:nvPr>
            <p:ph type="dt" sz="half" idx="10"/>
          </p:nvPr>
        </p:nvSpPr>
        <p:spPr/>
        <p:txBody>
          <a:bodyPr/>
          <a:lstStyle/>
          <a:p>
            <a:fld id="{7F0793C8-93C1-3645-9CE6-836D5D7A1337}" type="datetimeFigureOut">
              <a:rPr lang="en-US" smtClean="0"/>
              <a:t>12/10/2024</a:t>
            </a:fld>
            <a:endParaRPr lang="en-US"/>
          </a:p>
        </p:txBody>
      </p:sp>
      <p:sp>
        <p:nvSpPr>
          <p:cNvPr id="5" name="Footer Placeholder 4">
            <a:extLst>
              <a:ext uri="{FF2B5EF4-FFF2-40B4-BE49-F238E27FC236}">
                <a16:creationId xmlns:a16="http://schemas.microsoft.com/office/drawing/2014/main" id="{750B2670-304E-AB4C-BDBD-C8B02FE18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FCB0E-509B-A344-A6E9-3FA14E89461F}"/>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4063219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A513812-6B1B-E245-B2CB-EFB1759D15C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a:off x="3175" y="6356346"/>
            <a:ext cx="12192000" cy="501653"/>
          </a:xfrm>
          <a:prstGeom prst="rect">
            <a:avLst/>
          </a:prstGeom>
        </p:spPr>
      </p:pic>
      <p:sp>
        <p:nvSpPr>
          <p:cNvPr id="4" name="Date Placeholder 3">
            <a:extLst>
              <a:ext uri="{FF2B5EF4-FFF2-40B4-BE49-F238E27FC236}">
                <a16:creationId xmlns:a16="http://schemas.microsoft.com/office/drawing/2014/main" id="{F66602B2-4381-4B43-8EAD-5F017CE2AAB7}"/>
              </a:ext>
            </a:extLst>
          </p:cNvPr>
          <p:cNvSpPr>
            <a:spLocks noGrp="1"/>
          </p:cNvSpPr>
          <p:nvPr>
            <p:ph type="dt" sz="half" idx="10"/>
          </p:nvPr>
        </p:nvSpPr>
        <p:spPr/>
        <p:txBody>
          <a:bodyPr/>
          <a:lstStyle/>
          <a:p>
            <a:fld id="{7F0793C8-93C1-3645-9CE6-836D5D7A1337}" type="datetimeFigureOut">
              <a:rPr lang="en-US" smtClean="0"/>
              <a:t>12/10/2024</a:t>
            </a:fld>
            <a:endParaRPr lang="en-US"/>
          </a:p>
        </p:txBody>
      </p:sp>
      <p:sp>
        <p:nvSpPr>
          <p:cNvPr id="5" name="Footer Placeholder 4">
            <a:extLst>
              <a:ext uri="{FF2B5EF4-FFF2-40B4-BE49-F238E27FC236}">
                <a16:creationId xmlns:a16="http://schemas.microsoft.com/office/drawing/2014/main" id="{2CD6D3B3-9200-6E47-BC8F-6D77EF400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5F5C7-B123-4246-BDCE-13175EDB6013}"/>
              </a:ext>
            </a:extLst>
          </p:cNvPr>
          <p:cNvSpPr>
            <a:spLocks noGrp="1"/>
          </p:cNvSpPr>
          <p:nvPr>
            <p:ph type="sldNum" sz="quarter" idx="12"/>
          </p:nvPr>
        </p:nvSpPr>
        <p:spPr/>
        <p:txBody>
          <a:bodyPr/>
          <a:lstStyle/>
          <a:p>
            <a:fld id="{F1AC1194-F25E-814B-9304-87CFF248FEE2}" type="slidenum">
              <a:rPr lang="en-US" smtClean="0"/>
              <a:t>‹#›</a:t>
            </a:fld>
            <a:endParaRPr lang="en-US"/>
          </a:p>
        </p:txBody>
      </p:sp>
      <p:sp>
        <p:nvSpPr>
          <p:cNvPr id="10" name="Title 1">
            <a:extLst>
              <a:ext uri="{FF2B5EF4-FFF2-40B4-BE49-F238E27FC236}">
                <a16:creationId xmlns:a16="http://schemas.microsoft.com/office/drawing/2014/main" id="{F88C0FDE-2C97-1A45-9AFE-FFADA8648239}"/>
              </a:ext>
            </a:extLst>
          </p:cNvPr>
          <p:cNvSpPr>
            <a:spLocks noGrp="1"/>
          </p:cNvSpPr>
          <p:nvPr>
            <p:ph type="title"/>
          </p:nvPr>
        </p:nvSpPr>
        <p:spPr>
          <a:xfrm>
            <a:off x="838200" y="1121265"/>
            <a:ext cx="10515600" cy="1325563"/>
          </a:xfrm>
        </p:spPr>
        <p:txBody>
          <a:bodyPr/>
          <a:lstStyle>
            <a:lvl1pPr>
              <a:defRPr b="1" i="0">
                <a:solidFill>
                  <a:srgbClr val="0476A8"/>
                </a:solidFill>
                <a:latin typeface="Roboto Slab" pitchFamily="2" charset="0"/>
                <a:ea typeface="Roboto Slab" pitchFamily="2"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EFC0E064-B0B2-A347-9AC9-0A8D62DF0182}"/>
              </a:ext>
            </a:extLst>
          </p:cNvPr>
          <p:cNvSpPr>
            <a:spLocks noGrp="1"/>
          </p:cNvSpPr>
          <p:nvPr>
            <p:ph idx="1"/>
          </p:nvPr>
        </p:nvSpPr>
        <p:spPr>
          <a:xfrm>
            <a:off x="838200" y="2581763"/>
            <a:ext cx="10515600" cy="3631468"/>
          </a:xfrm>
        </p:spPr>
        <p:txBody>
          <a:bodyPr/>
          <a:lstStyle>
            <a:lvl1pPr>
              <a:defRPr b="0" i="0">
                <a:latin typeface="Roboto Slab" pitchFamily="2" charset="0"/>
                <a:ea typeface="Roboto Slab" pitchFamily="2" charset="0"/>
              </a:defRPr>
            </a:lvl1pPr>
            <a:lvl2pPr>
              <a:defRPr b="0" i="0">
                <a:latin typeface="Roboto Slab" pitchFamily="2" charset="0"/>
                <a:ea typeface="Roboto Slab" pitchFamily="2" charset="0"/>
              </a:defRPr>
            </a:lvl2pPr>
            <a:lvl3pPr>
              <a:defRPr b="0" i="0">
                <a:latin typeface="Roboto Slab" pitchFamily="2" charset="0"/>
                <a:ea typeface="Roboto Slab" pitchFamily="2" charset="0"/>
              </a:defRPr>
            </a:lvl3pPr>
            <a:lvl4pPr>
              <a:defRPr b="0" i="0">
                <a:latin typeface="Roboto Slab" pitchFamily="2" charset="0"/>
                <a:ea typeface="Roboto Slab" pitchFamily="2" charset="0"/>
              </a:defRPr>
            </a:lvl4pPr>
            <a:lvl5pPr>
              <a:defRPr b="0" i="0">
                <a:latin typeface="Roboto Slab" pitchFamily="2" charset="0"/>
                <a:ea typeface="Roboto Slab"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B3B41D95-E35C-D047-922B-0A29F27F7B8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175" y="-4978"/>
            <a:ext cx="12192000" cy="982491"/>
          </a:xfrm>
          <a:prstGeom prst="rect">
            <a:avLst/>
          </a:prstGeom>
        </p:spPr>
      </p:pic>
      <p:pic>
        <p:nvPicPr>
          <p:cNvPr id="16" name="Picture 15" descr="Logo&#10;&#10;Description automatically generated">
            <a:extLst>
              <a:ext uri="{FF2B5EF4-FFF2-40B4-BE49-F238E27FC236}">
                <a16:creationId xmlns:a16="http://schemas.microsoft.com/office/drawing/2014/main" id="{FE1A6A7F-BA3F-B677-0BFE-8472A45B9BD9}"/>
              </a:ext>
            </a:extLst>
          </p:cNvPr>
          <p:cNvPicPr>
            <a:picLocks noChangeAspect="1"/>
          </p:cNvPicPr>
          <p:nvPr userDrawn="1"/>
        </p:nvPicPr>
        <p:blipFill>
          <a:blip r:embed="rId4"/>
          <a:stretch>
            <a:fillRect/>
          </a:stretch>
        </p:blipFill>
        <p:spPr>
          <a:xfrm>
            <a:off x="9220200" y="107063"/>
            <a:ext cx="2367790" cy="771924"/>
          </a:xfrm>
          <a:prstGeom prst="rect">
            <a:avLst/>
          </a:prstGeom>
        </p:spPr>
      </p:pic>
      <p:sp>
        <p:nvSpPr>
          <p:cNvPr id="18" name="Rectangle 17">
            <a:extLst>
              <a:ext uri="{FF2B5EF4-FFF2-40B4-BE49-F238E27FC236}">
                <a16:creationId xmlns:a16="http://schemas.microsoft.com/office/drawing/2014/main" id="{BDFE733F-D8A4-B261-5DCB-05B235F4269D}"/>
              </a:ext>
            </a:extLst>
          </p:cNvPr>
          <p:cNvSpPr/>
          <p:nvPr userDrawn="1"/>
        </p:nvSpPr>
        <p:spPr>
          <a:xfrm>
            <a:off x="0" y="962026"/>
            <a:ext cx="12192000" cy="76200"/>
          </a:xfrm>
          <a:prstGeom prst="rect">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865117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46341ED-3265-2F47-8A6C-8C7D88F4F998}"/>
              </a:ext>
            </a:extLst>
          </p:cNvPr>
          <p:cNvPicPr>
            <a:picLocks noChangeAspect="1"/>
          </p:cNvPicPr>
          <p:nvPr userDrawn="1"/>
        </p:nvPicPr>
        <p:blipFill>
          <a:blip r:embed="rId2" cstate="email">
            <a:alphaModFix amt="5000"/>
            <a:extLst>
              <a:ext uri="{28A0092B-C50C-407E-A947-70E740481C1C}">
                <a14:useLocalDpi xmlns:a14="http://schemas.microsoft.com/office/drawing/2010/main"/>
              </a:ext>
            </a:extLst>
          </a:blip>
          <a:srcRect/>
          <a:stretch/>
        </p:blipFill>
        <p:spPr>
          <a:xfrm>
            <a:off x="3505200" y="1166744"/>
            <a:ext cx="4870588" cy="4870588"/>
          </a:xfrm>
          <a:prstGeom prst="rect">
            <a:avLst/>
          </a:prstGeom>
        </p:spPr>
      </p:pic>
      <p:pic>
        <p:nvPicPr>
          <p:cNvPr id="16" name="Picture 15">
            <a:extLst>
              <a:ext uri="{FF2B5EF4-FFF2-40B4-BE49-F238E27FC236}">
                <a16:creationId xmlns:a16="http://schemas.microsoft.com/office/drawing/2014/main" id="{A1925C7C-19DD-F84B-AC5A-D8089C1C77E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a:off x="3175" y="6356346"/>
            <a:ext cx="12192000" cy="501653"/>
          </a:xfrm>
          <a:prstGeom prst="rect">
            <a:avLst/>
          </a:prstGeom>
        </p:spPr>
      </p:pic>
      <p:sp>
        <p:nvSpPr>
          <p:cNvPr id="2" name="Title 1">
            <a:extLst>
              <a:ext uri="{FF2B5EF4-FFF2-40B4-BE49-F238E27FC236}">
                <a16:creationId xmlns:a16="http://schemas.microsoft.com/office/drawing/2014/main" id="{6405ECFA-FE31-2A4D-B263-3E8F7A0FDDB2}"/>
              </a:ext>
            </a:extLst>
          </p:cNvPr>
          <p:cNvSpPr>
            <a:spLocks noGrp="1"/>
          </p:cNvSpPr>
          <p:nvPr>
            <p:ph type="title"/>
          </p:nvPr>
        </p:nvSpPr>
        <p:spPr>
          <a:xfrm>
            <a:off x="838200" y="1121265"/>
            <a:ext cx="10515600" cy="1325563"/>
          </a:xfrm>
        </p:spPr>
        <p:txBody>
          <a:bodyPr/>
          <a:lstStyle>
            <a:lvl1pPr>
              <a:defRPr b="1" i="0">
                <a:solidFill>
                  <a:srgbClr val="0476A8"/>
                </a:solidFill>
                <a:latin typeface="Roboto Slab" pitchFamily="2" charset="0"/>
                <a:ea typeface="Roboto Slab" pitchFamily="2"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D5F8CAA-E5C9-2748-8644-DAB93795BFA5}"/>
              </a:ext>
            </a:extLst>
          </p:cNvPr>
          <p:cNvSpPr>
            <a:spLocks noGrp="1"/>
          </p:cNvSpPr>
          <p:nvPr>
            <p:ph idx="1"/>
          </p:nvPr>
        </p:nvSpPr>
        <p:spPr>
          <a:xfrm>
            <a:off x="838200" y="2581763"/>
            <a:ext cx="10515600" cy="3631468"/>
          </a:xfrm>
        </p:spPr>
        <p:txBody>
          <a:bodyPr/>
          <a:lstStyle>
            <a:lvl1pPr>
              <a:defRPr b="0" i="0">
                <a:latin typeface="Roboto Slab" pitchFamily="2" charset="0"/>
                <a:ea typeface="Roboto Slab" pitchFamily="2" charset="0"/>
              </a:defRPr>
            </a:lvl1pPr>
            <a:lvl2pPr>
              <a:defRPr b="0" i="0">
                <a:latin typeface="Roboto Slab" pitchFamily="2" charset="0"/>
                <a:ea typeface="Roboto Slab" pitchFamily="2" charset="0"/>
              </a:defRPr>
            </a:lvl2pPr>
            <a:lvl3pPr>
              <a:defRPr b="0" i="0">
                <a:latin typeface="Roboto Slab" pitchFamily="2" charset="0"/>
                <a:ea typeface="Roboto Slab" pitchFamily="2" charset="0"/>
              </a:defRPr>
            </a:lvl3pPr>
            <a:lvl4pPr>
              <a:defRPr b="0" i="0">
                <a:latin typeface="Roboto Slab" pitchFamily="2" charset="0"/>
                <a:ea typeface="Roboto Slab" pitchFamily="2" charset="0"/>
              </a:defRPr>
            </a:lvl4pPr>
            <a:lvl5pPr>
              <a:defRPr b="0" i="0">
                <a:latin typeface="Roboto Slab" pitchFamily="2" charset="0"/>
                <a:ea typeface="Roboto Slab"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642357-1115-6342-8BD7-DF4848277793}"/>
              </a:ext>
            </a:extLst>
          </p:cNvPr>
          <p:cNvSpPr>
            <a:spLocks noGrp="1"/>
          </p:cNvSpPr>
          <p:nvPr>
            <p:ph type="dt" sz="half" idx="10"/>
          </p:nvPr>
        </p:nvSpPr>
        <p:spPr/>
        <p:txBody>
          <a:bodyPr/>
          <a:lstStyle/>
          <a:p>
            <a:fld id="{7F0793C8-93C1-3645-9CE6-836D5D7A1337}" type="datetimeFigureOut">
              <a:rPr lang="en-US" smtClean="0"/>
              <a:t>12/10/2024</a:t>
            </a:fld>
            <a:endParaRPr lang="en-US"/>
          </a:p>
        </p:txBody>
      </p:sp>
      <p:sp>
        <p:nvSpPr>
          <p:cNvPr id="5" name="Footer Placeholder 4">
            <a:extLst>
              <a:ext uri="{FF2B5EF4-FFF2-40B4-BE49-F238E27FC236}">
                <a16:creationId xmlns:a16="http://schemas.microsoft.com/office/drawing/2014/main" id="{15973691-B58B-874F-A27C-71D44DB45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4F817-33C7-9D43-AD7F-2519AFB62659}"/>
              </a:ext>
            </a:extLst>
          </p:cNvPr>
          <p:cNvSpPr>
            <a:spLocks noGrp="1"/>
          </p:cNvSpPr>
          <p:nvPr>
            <p:ph type="sldNum" sz="quarter" idx="12"/>
          </p:nvPr>
        </p:nvSpPr>
        <p:spPr/>
        <p:txBody>
          <a:bodyPr/>
          <a:lstStyle/>
          <a:p>
            <a:fld id="{F1AC1194-F25E-814B-9304-87CFF248FEE2}" type="slidenum">
              <a:rPr lang="en-US" smtClean="0"/>
              <a:t>‹#›</a:t>
            </a:fld>
            <a:endParaRPr lang="en-US"/>
          </a:p>
        </p:txBody>
      </p:sp>
      <p:pic>
        <p:nvPicPr>
          <p:cNvPr id="14" name="Picture 13">
            <a:extLst>
              <a:ext uri="{FF2B5EF4-FFF2-40B4-BE49-F238E27FC236}">
                <a16:creationId xmlns:a16="http://schemas.microsoft.com/office/drawing/2014/main" id="{42EF1C5B-3915-3D4F-8EA3-4D749D947633}"/>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175" y="-4978"/>
            <a:ext cx="12192000" cy="982491"/>
          </a:xfrm>
          <a:prstGeom prst="rect">
            <a:avLst/>
          </a:prstGeom>
        </p:spPr>
      </p:pic>
      <p:pic>
        <p:nvPicPr>
          <p:cNvPr id="17" name="Picture 16" descr="Logo&#10;&#10;Description automatically generated">
            <a:extLst>
              <a:ext uri="{FF2B5EF4-FFF2-40B4-BE49-F238E27FC236}">
                <a16:creationId xmlns:a16="http://schemas.microsoft.com/office/drawing/2014/main" id="{60625DDF-1F97-C62A-8C60-FCB938131AAF}"/>
              </a:ext>
            </a:extLst>
          </p:cNvPr>
          <p:cNvPicPr>
            <a:picLocks noChangeAspect="1"/>
          </p:cNvPicPr>
          <p:nvPr userDrawn="1"/>
        </p:nvPicPr>
        <p:blipFill>
          <a:blip r:embed="rId5"/>
          <a:stretch>
            <a:fillRect/>
          </a:stretch>
        </p:blipFill>
        <p:spPr>
          <a:xfrm>
            <a:off x="9220200" y="107063"/>
            <a:ext cx="2367790" cy="771924"/>
          </a:xfrm>
          <a:prstGeom prst="rect">
            <a:avLst/>
          </a:prstGeom>
        </p:spPr>
      </p:pic>
      <p:sp>
        <p:nvSpPr>
          <p:cNvPr id="18" name="Rectangle 17">
            <a:extLst>
              <a:ext uri="{FF2B5EF4-FFF2-40B4-BE49-F238E27FC236}">
                <a16:creationId xmlns:a16="http://schemas.microsoft.com/office/drawing/2014/main" id="{AA7DDABF-4F66-0927-A32F-DE8BF6DDCFF5}"/>
              </a:ext>
            </a:extLst>
          </p:cNvPr>
          <p:cNvSpPr/>
          <p:nvPr userDrawn="1"/>
        </p:nvSpPr>
        <p:spPr>
          <a:xfrm>
            <a:off x="0" y="962026"/>
            <a:ext cx="12192000" cy="76200"/>
          </a:xfrm>
          <a:prstGeom prst="rect">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414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1BC2D-2C8E-7147-AEF9-A0242C3E442F}"/>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B8C7D01-43AB-2A4E-9EFC-A3B564854394}"/>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BDB691-B72E-9D40-80A3-2564FE2989D6}"/>
              </a:ext>
            </a:extLst>
          </p:cNvPr>
          <p:cNvSpPr>
            <a:spLocks noGrp="1"/>
          </p:cNvSpPr>
          <p:nvPr>
            <p:ph type="dt" sz="half" idx="10"/>
          </p:nvPr>
        </p:nvSpPr>
        <p:spPr/>
        <p:txBody>
          <a:bodyPr/>
          <a:lstStyle/>
          <a:p>
            <a:fld id="{7F0793C8-93C1-3645-9CE6-836D5D7A1337}" type="datetimeFigureOut">
              <a:rPr lang="en-US" smtClean="0"/>
              <a:t>12/10/2024</a:t>
            </a:fld>
            <a:endParaRPr lang="en-US"/>
          </a:p>
        </p:txBody>
      </p:sp>
      <p:sp>
        <p:nvSpPr>
          <p:cNvPr id="5" name="Footer Placeholder 4">
            <a:extLst>
              <a:ext uri="{FF2B5EF4-FFF2-40B4-BE49-F238E27FC236}">
                <a16:creationId xmlns:a16="http://schemas.microsoft.com/office/drawing/2014/main" id="{2C47A2CD-0E2C-EC4E-A7E0-FBACDEBA0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42FD3-5C00-8B4B-BD6F-A1451066D318}"/>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230707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A8006C-6C51-674C-ACE4-A8C4F53A0F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0913C51-7402-134A-9611-A4EA09CFEA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296115-027C-5041-9738-FA97EE972EE0}"/>
              </a:ext>
            </a:extLst>
          </p:cNvPr>
          <p:cNvSpPr>
            <a:spLocks noGrp="1"/>
          </p:cNvSpPr>
          <p:nvPr>
            <p:ph type="dt" sz="half" idx="10"/>
          </p:nvPr>
        </p:nvSpPr>
        <p:spPr/>
        <p:txBody>
          <a:bodyPr/>
          <a:lstStyle/>
          <a:p>
            <a:fld id="{7F0793C8-93C1-3645-9CE6-836D5D7A1337}" type="datetimeFigureOut">
              <a:rPr lang="en-US" smtClean="0"/>
              <a:t>12/10/2024</a:t>
            </a:fld>
            <a:endParaRPr lang="en-US"/>
          </a:p>
        </p:txBody>
      </p:sp>
      <p:sp>
        <p:nvSpPr>
          <p:cNvPr id="6" name="Footer Placeholder 5">
            <a:extLst>
              <a:ext uri="{FF2B5EF4-FFF2-40B4-BE49-F238E27FC236}">
                <a16:creationId xmlns:a16="http://schemas.microsoft.com/office/drawing/2014/main" id="{7EFFBC39-1FE1-5B45-9C64-0F0CAE1F1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65F332-0C33-CF4C-B791-128240799F98}"/>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250047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AEAFC-CF1B-E546-8B41-46B7ADDFBD01}"/>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0E4D8D-2FBE-2E42-99AA-0916F1ECC6C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069D79-AB08-B848-810E-ACC301D46624}"/>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7F977E-5909-F843-B777-2F66AF12581C}"/>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2574B10-E22A-F74C-8770-73CE26D47FA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F9B751-AAD6-D348-AD04-2085D0581FBA}"/>
              </a:ext>
            </a:extLst>
          </p:cNvPr>
          <p:cNvSpPr>
            <a:spLocks noGrp="1"/>
          </p:cNvSpPr>
          <p:nvPr>
            <p:ph type="dt" sz="half" idx="10"/>
          </p:nvPr>
        </p:nvSpPr>
        <p:spPr/>
        <p:txBody>
          <a:bodyPr/>
          <a:lstStyle/>
          <a:p>
            <a:fld id="{7F0793C8-93C1-3645-9CE6-836D5D7A1337}" type="datetimeFigureOut">
              <a:rPr lang="en-US" smtClean="0"/>
              <a:t>12/10/2024</a:t>
            </a:fld>
            <a:endParaRPr lang="en-US"/>
          </a:p>
        </p:txBody>
      </p:sp>
      <p:sp>
        <p:nvSpPr>
          <p:cNvPr id="8" name="Footer Placeholder 7">
            <a:extLst>
              <a:ext uri="{FF2B5EF4-FFF2-40B4-BE49-F238E27FC236}">
                <a16:creationId xmlns:a16="http://schemas.microsoft.com/office/drawing/2014/main" id="{47A416B2-F8A3-5B4A-B392-53EBA15AE5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E72885-DBDE-734A-9E13-230E8FAEB36E}"/>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1324145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DC295-8D49-C64D-BFCB-1A04F399AE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E4842E-C5D1-AE43-AF09-0EBAAE157682}"/>
              </a:ext>
            </a:extLst>
          </p:cNvPr>
          <p:cNvSpPr>
            <a:spLocks noGrp="1"/>
          </p:cNvSpPr>
          <p:nvPr>
            <p:ph type="dt" sz="half" idx="10"/>
          </p:nvPr>
        </p:nvSpPr>
        <p:spPr/>
        <p:txBody>
          <a:bodyPr/>
          <a:lstStyle/>
          <a:p>
            <a:fld id="{7F0793C8-93C1-3645-9CE6-836D5D7A1337}" type="datetimeFigureOut">
              <a:rPr lang="en-US" smtClean="0"/>
              <a:t>12/10/2024</a:t>
            </a:fld>
            <a:endParaRPr lang="en-US"/>
          </a:p>
        </p:txBody>
      </p:sp>
      <p:sp>
        <p:nvSpPr>
          <p:cNvPr id="4" name="Footer Placeholder 3">
            <a:extLst>
              <a:ext uri="{FF2B5EF4-FFF2-40B4-BE49-F238E27FC236}">
                <a16:creationId xmlns:a16="http://schemas.microsoft.com/office/drawing/2014/main" id="{4CD6BA7C-65E1-0543-AA51-DDEF68A1B1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F6DA5B-B428-D74C-B5B1-0913340272B2}"/>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217761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0AD575-50F0-A84A-B102-9EB5BCF06260}"/>
              </a:ext>
            </a:extLst>
          </p:cNvPr>
          <p:cNvSpPr>
            <a:spLocks noGrp="1"/>
          </p:cNvSpPr>
          <p:nvPr>
            <p:ph type="dt" sz="half" idx="10"/>
          </p:nvPr>
        </p:nvSpPr>
        <p:spPr/>
        <p:txBody>
          <a:bodyPr/>
          <a:lstStyle/>
          <a:p>
            <a:fld id="{7F0793C8-93C1-3645-9CE6-836D5D7A1337}" type="datetimeFigureOut">
              <a:rPr lang="en-US" smtClean="0"/>
              <a:t>12/10/2024</a:t>
            </a:fld>
            <a:endParaRPr lang="en-US"/>
          </a:p>
        </p:txBody>
      </p:sp>
      <p:sp>
        <p:nvSpPr>
          <p:cNvPr id="3" name="Footer Placeholder 2">
            <a:extLst>
              <a:ext uri="{FF2B5EF4-FFF2-40B4-BE49-F238E27FC236}">
                <a16:creationId xmlns:a16="http://schemas.microsoft.com/office/drawing/2014/main" id="{B7E4D19E-2B30-A44B-8F74-98C19C910D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2768EA-3713-EA42-8FAD-06FC18FBECEB}"/>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3430568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BE0A7-3A1A-8640-9701-A29E74FCDF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DA962A-C625-3C49-A8B1-03088E8C18FB}"/>
              </a:ext>
            </a:extLst>
          </p:cNvPr>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7316BE-CA2A-674C-A0F0-6E6A1DACEC53}"/>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CB981D-1E70-1149-A275-87919E85D3ED}"/>
              </a:ext>
            </a:extLst>
          </p:cNvPr>
          <p:cNvSpPr>
            <a:spLocks noGrp="1"/>
          </p:cNvSpPr>
          <p:nvPr>
            <p:ph type="dt" sz="half" idx="10"/>
          </p:nvPr>
        </p:nvSpPr>
        <p:spPr/>
        <p:txBody>
          <a:bodyPr/>
          <a:lstStyle/>
          <a:p>
            <a:fld id="{7F0793C8-93C1-3645-9CE6-836D5D7A1337}" type="datetimeFigureOut">
              <a:rPr lang="en-US" smtClean="0"/>
              <a:t>12/10/2024</a:t>
            </a:fld>
            <a:endParaRPr lang="en-US"/>
          </a:p>
        </p:txBody>
      </p:sp>
      <p:sp>
        <p:nvSpPr>
          <p:cNvPr id="6" name="Footer Placeholder 5">
            <a:extLst>
              <a:ext uri="{FF2B5EF4-FFF2-40B4-BE49-F238E27FC236}">
                <a16:creationId xmlns:a16="http://schemas.microsoft.com/office/drawing/2014/main" id="{CEF9B122-FAB1-2B48-99A0-13CB62BB9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C6B09F-BC4F-E242-AFEB-3552FD1541E0}"/>
              </a:ext>
            </a:extLst>
          </p:cNvPr>
          <p:cNvSpPr>
            <a:spLocks noGrp="1"/>
          </p:cNvSpPr>
          <p:nvPr>
            <p:ph type="sldNum" sz="quarter" idx="12"/>
          </p:nvPr>
        </p:nvSpPr>
        <p:spPr/>
        <p:txBody>
          <a:bodyPr/>
          <a:lstStyle/>
          <a:p>
            <a:fld id="{F1AC1194-F25E-814B-9304-87CFF248FEE2}" type="slidenum">
              <a:rPr lang="en-US" smtClean="0"/>
              <a:t>‹#›</a:t>
            </a:fld>
            <a:endParaRPr lang="en-US"/>
          </a:p>
        </p:txBody>
      </p:sp>
    </p:spTree>
    <p:extLst>
      <p:ext uri="{BB962C8B-B14F-4D97-AF65-F5344CB8AC3E}">
        <p14:creationId xmlns:p14="http://schemas.microsoft.com/office/powerpoint/2010/main" val="3878671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78BFF-06B9-0C40-8158-5168417103B0}"/>
              </a:ext>
            </a:extLst>
          </p:cNvPr>
          <p:cNvSpPr>
            <a:spLocks noGrp="1"/>
          </p:cNvSpPr>
          <p:nvPr>
            <p:ph type="title"/>
          </p:nvPr>
        </p:nvSpPr>
        <p:spPr>
          <a:xfrm>
            <a:off x="838200" y="12686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E6B449-66F7-404C-8EAA-9ACE761A87C5}"/>
              </a:ext>
            </a:extLst>
          </p:cNvPr>
          <p:cNvSpPr>
            <a:spLocks noGrp="1"/>
          </p:cNvSpPr>
          <p:nvPr>
            <p:ph type="body" idx="1"/>
          </p:nvPr>
        </p:nvSpPr>
        <p:spPr>
          <a:xfrm>
            <a:off x="838200" y="2729123"/>
            <a:ext cx="10515600" cy="28159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346B5-9A06-D34F-B5C5-53ED2DA09377}"/>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793C8-93C1-3645-9CE6-836D5D7A1337}" type="datetimeFigureOut">
              <a:rPr lang="en-US" smtClean="0"/>
              <a:t>12/10/2024</a:t>
            </a:fld>
            <a:endParaRPr lang="en-US"/>
          </a:p>
        </p:txBody>
      </p:sp>
      <p:sp>
        <p:nvSpPr>
          <p:cNvPr id="5" name="Footer Placeholder 4">
            <a:extLst>
              <a:ext uri="{FF2B5EF4-FFF2-40B4-BE49-F238E27FC236}">
                <a16:creationId xmlns:a16="http://schemas.microsoft.com/office/drawing/2014/main" id="{9904D778-DE33-964A-BEC6-28550C15AEF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1EAC4E-6F74-0247-A098-B4B11A0349B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AC1194-F25E-814B-9304-87CFF248FEE2}" type="slidenum">
              <a:rPr lang="en-US" smtClean="0"/>
              <a:t>‹#›</a:t>
            </a:fld>
            <a:endParaRPr lang="en-US"/>
          </a:p>
        </p:txBody>
      </p:sp>
    </p:spTree>
    <p:extLst>
      <p:ext uri="{BB962C8B-B14F-4D97-AF65-F5344CB8AC3E}">
        <p14:creationId xmlns:p14="http://schemas.microsoft.com/office/powerpoint/2010/main" val="205910226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377" rtl="0" eaLnBrk="1" latinLnBrk="0" hangingPunct="1">
        <a:lnSpc>
          <a:spcPct val="90000"/>
        </a:lnSpc>
        <a:spcBef>
          <a:spcPct val="0"/>
        </a:spcBef>
        <a:buNone/>
        <a:defRPr sz="4400" b="1" i="0" kern="1200">
          <a:solidFill>
            <a:srgbClr val="0476A8"/>
          </a:solidFill>
          <a:latin typeface="Roboto Slab" pitchFamily="2" charset="0"/>
          <a:ea typeface="Roboto Slab" pitchFamily="2" charset="0"/>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Slab" pitchFamily="2" charset="0"/>
          <a:ea typeface="Roboto Slab" pitchFamily="2"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Slab" pitchFamily="2" charset="0"/>
          <a:ea typeface="Roboto Slab" pitchFamily="2"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Slab" pitchFamily="2" charset="0"/>
          <a:ea typeface="Roboto Slab" pitchFamily="2"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Slab" pitchFamily="2" charset="0"/>
          <a:ea typeface="Roboto Slab" pitchFamily="2"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Slab" pitchFamily="2" charset="0"/>
          <a:ea typeface="Roboto Slab" pitchFamily="2"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flickr.com/photos/kenlund/16934527786/" TargetMode="External"/><Relationship Id="rId2" Type="http://schemas.openxmlformats.org/officeDocument/2006/relationships/image" Target="../media/image8.jpg"/><Relationship Id="rId1" Type="http://schemas.openxmlformats.org/officeDocument/2006/relationships/slideLayout" Target="../slideLayouts/slideLayout8.xml"/><Relationship Id="rId5" Type="http://schemas.openxmlformats.org/officeDocument/2006/relationships/image" Target="../media/image9.tiff"/><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716F762-938B-1646-8DD8-892F5798703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1" name="Subtitle 2">
            <a:extLst>
              <a:ext uri="{FF2B5EF4-FFF2-40B4-BE49-F238E27FC236}">
                <a16:creationId xmlns:a16="http://schemas.microsoft.com/office/drawing/2014/main" id="{948738BA-D24E-1846-B815-9CA15E2D2588}"/>
              </a:ext>
            </a:extLst>
          </p:cNvPr>
          <p:cNvSpPr txBox="1">
            <a:spLocks/>
          </p:cNvSpPr>
          <p:nvPr/>
        </p:nvSpPr>
        <p:spPr>
          <a:xfrm>
            <a:off x="1702678" y="4415843"/>
            <a:ext cx="8786646" cy="2127284"/>
          </a:xfrm>
          <a:prstGeom prst="rect">
            <a:avLst/>
          </a:prstGeom>
        </p:spPr>
        <p:txBody>
          <a:bodyPr vert="horz" wrap="square" lIns="0" tIns="0" rIns="0" bIns="0" rtlCol="0" anchor="t">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4000" b="1" dirty="0">
                <a:solidFill>
                  <a:schemeClr val="bg1"/>
                </a:solidFill>
                <a:latin typeface="Roboto Slab"/>
                <a:ea typeface="Roboto Slab"/>
                <a:cs typeface="Roboto Light"/>
              </a:rPr>
              <a:t>Washoe Tahoe Transportation Plan Update</a:t>
            </a:r>
            <a:endParaRPr lang="en-US" sz="4000" dirty="0">
              <a:solidFill>
                <a:schemeClr val="bg1"/>
              </a:solidFill>
              <a:latin typeface="Rockwell" panose="02060603020205020403"/>
              <a:ea typeface="Roboto Slab"/>
              <a:cs typeface="Roboto Light"/>
            </a:endParaRPr>
          </a:p>
          <a:p>
            <a:pPr marL="0" indent="0" algn="ctr">
              <a:lnSpc>
                <a:spcPct val="100000"/>
              </a:lnSpc>
              <a:spcBef>
                <a:spcPts val="0"/>
              </a:spcBef>
              <a:buNone/>
            </a:pPr>
            <a:r>
              <a:rPr lang="en-US" sz="4000" b="1" dirty="0">
                <a:solidFill>
                  <a:schemeClr val="bg1"/>
                </a:solidFill>
                <a:latin typeface="Roboto Slab"/>
                <a:ea typeface="Roboto Slab"/>
                <a:cs typeface="Roboto Light"/>
              </a:rPr>
              <a:t>Incline Village / Crystal Bay</a:t>
            </a:r>
            <a:endParaRPr lang="en-US" sz="4000" dirty="0">
              <a:solidFill>
                <a:schemeClr val="bg1"/>
              </a:solidFill>
              <a:latin typeface="Rockwell"/>
              <a:ea typeface="Roboto Slab"/>
              <a:cs typeface="Roboto Light"/>
            </a:endParaRPr>
          </a:p>
        </p:txBody>
      </p:sp>
      <p:pic>
        <p:nvPicPr>
          <p:cNvPr id="3" name="Picture 2">
            <a:extLst>
              <a:ext uri="{FF2B5EF4-FFF2-40B4-BE49-F238E27FC236}">
                <a16:creationId xmlns:a16="http://schemas.microsoft.com/office/drawing/2014/main" id="{959F971E-40E3-2F84-13BD-8AAC9B0D5A2F}"/>
              </a:ext>
            </a:extLst>
          </p:cNvPr>
          <p:cNvPicPr>
            <a:picLocks noChangeAspect="1"/>
          </p:cNvPicPr>
          <p:nvPr/>
        </p:nvPicPr>
        <p:blipFill>
          <a:blip r:embed="rId3"/>
          <a:stretch>
            <a:fillRect/>
          </a:stretch>
        </p:blipFill>
        <p:spPr>
          <a:xfrm>
            <a:off x="2357123" y="1094181"/>
            <a:ext cx="7240010" cy="2695951"/>
          </a:xfrm>
          <a:prstGeom prst="rect">
            <a:avLst/>
          </a:prstGeom>
        </p:spPr>
      </p:pic>
    </p:spTree>
    <p:extLst>
      <p:ext uri="{BB962C8B-B14F-4D97-AF65-F5344CB8AC3E}">
        <p14:creationId xmlns:p14="http://schemas.microsoft.com/office/powerpoint/2010/main" val="3977640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ad with trees on the side&#10;&#10;Description automatically generated with medium confidence">
            <a:extLst>
              <a:ext uri="{FF2B5EF4-FFF2-40B4-BE49-F238E27FC236}">
                <a16:creationId xmlns:a16="http://schemas.microsoft.com/office/drawing/2014/main" id="{45B6C9A4-489E-6C48-A932-2CE53B59BAC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48001" y="1"/>
            <a:ext cx="9143999" cy="6858000"/>
          </a:xfrm>
          <a:prstGeom prst="rect">
            <a:avLst/>
          </a:prstGeom>
        </p:spPr>
      </p:pic>
      <p:sp>
        <p:nvSpPr>
          <p:cNvPr id="5" name="TextBox 4">
            <a:extLst>
              <a:ext uri="{FF2B5EF4-FFF2-40B4-BE49-F238E27FC236}">
                <a16:creationId xmlns:a16="http://schemas.microsoft.com/office/drawing/2014/main" id="{0B42653E-D868-E9A7-E426-8EF3C7DFA15D}"/>
              </a:ext>
            </a:extLst>
          </p:cNvPr>
          <p:cNvSpPr txBox="1"/>
          <p:nvPr/>
        </p:nvSpPr>
        <p:spPr>
          <a:xfrm>
            <a:off x="3465133" y="3571873"/>
            <a:ext cx="6954546" cy="230832"/>
          </a:xfrm>
          <a:prstGeom prst="rect">
            <a:avLst/>
          </a:prstGeom>
          <a:noFill/>
        </p:spPr>
        <p:txBody>
          <a:bodyPr wrap="square" rtlCol="0">
            <a:spAutoFit/>
          </a:bodyPr>
          <a:lstStyle/>
          <a:p>
            <a:r>
              <a:rPr lang="en-US" sz="900">
                <a:hlinkClick r:id="rId3" tooltip="https://www.flickr.com/photos/kenlund/16934527786/"/>
              </a:rPr>
              <a:t>This Photo</a:t>
            </a:r>
            <a:r>
              <a:rPr lang="en-US" sz="900"/>
              <a:t> by Unknown Author is licensed under </a:t>
            </a:r>
            <a:r>
              <a:rPr lang="en-US" sz="900">
                <a:hlinkClick r:id="rId4" tooltip="https://creativecommons.org/licenses/by-sa/3.0/"/>
              </a:rPr>
              <a:t>CC BY-SA</a:t>
            </a:r>
            <a:endParaRPr lang="en-US" sz="900"/>
          </a:p>
        </p:txBody>
      </p:sp>
      <p:pic>
        <p:nvPicPr>
          <p:cNvPr id="8" name="Picture 7">
            <a:extLst>
              <a:ext uri="{FF2B5EF4-FFF2-40B4-BE49-F238E27FC236}">
                <a16:creationId xmlns:a16="http://schemas.microsoft.com/office/drawing/2014/main" id="{97136D92-69C1-C342-975D-84137A5C3F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6096000" cy="6858000"/>
          </a:xfrm>
          <a:prstGeom prst="rect">
            <a:avLst/>
          </a:prstGeom>
        </p:spPr>
      </p:pic>
      <p:sp>
        <p:nvSpPr>
          <p:cNvPr id="21" name="Subtitle 2">
            <a:extLst>
              <a:ext uri="{FF2B5EF4-FFF2-40B4-BE49-F238E27FC236}">
                <a16:creationId xmlns:a16="http://schemas.microsoft.com/office/drawing/2014/main" id="{948738BA-D24E-1846-B815-9CA15E2D2588}"/>
              </a:ext>
            </a:extLst>
          </p:cNvPr>
          <p:cNvSpPr txBox="1">
            <a:spLocks/>
          </p:cNvSpPr>
          <p:nvPr/>
        </p:nvSpPr>
        <p:spPr>
          <a:xfrm>
            <a:off x="685800" y="1833976"/>
            <a:ext cx="6683748" cy="1819122"/>
          </a:xfrm>
          <a:prstGeom prst="rect">
            <a:avLst/>
          </a:prstGeom>
        </p:spPr>
        <p:txBody>
          <a:bodyPr vert="horz" wrap="square" lIns="0" tIns="0" rIns="0" bIns="0" rtlCol="0" anchor="t">
            <a:no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0" indent="0">
              <a:lnSpc>
                <a:spcPct val="75471"/>
              </a:lnSpc>
              <a:spcBef>
                <a:spcPts val="0"/>
              </a:spcBef>
              <a:buNone/>
            </a:pPr>
            <a:r>
              <a:rPr lang="en-US" sz="5300" b="1" dirty="0">
                <a:solidFill>
                  <a:schemeClr val="bg1"/>
                </a:solidFill>
                <a:ea typeface="+mn-lt"/>
                <a:cs typeface="+mn-lt"/>
              </a:rPr>
              <a:t>WC Strategic Plan</a:t>
            </a:r>
            <a:endParaRPr lang="en-US" dirty="0">
              <a:solidFill>
                <a:schemeClr val="bg1"/>
              </a:solidFill>
            </a:endParaRPr>
          </a:p>
          <a:p>
            <a:pPr marL="0" indent="0">
              <a:lnSpc>
                <a:spcPct val="79999"/>
              </a:lnSpc>
              <a:spcBef>
                <a:spcPts val="0"/>
              </a:spcBef>
              <a:buNone/>
            </a:pPr>
            <a:r>
              <a:rPr lang="en-US" sz="5000" b="1" dirty="0">
                <a:solidFill>
                  <a:schemeClr val="bg1"/>
                </a:solidFill>
                <a:latin typeface="Roboto Slab"/>
                <a:ea typeface="Roboto Slab"/>
                <a:cs typeface="Roboto Light"/>
              </a:rPr>
              <a:t>Economic Impacts (objective) </a:t>
            </a:r>
            <a:endParaRPr lang="en-US" dirty="0">
              <a:solidFill>
                <a:schemeClr val="bg1"/>
              </a:solidFill>
            </a:endParaRPr>
          </a:p>
          <a:p>
            <a:pPr marL="0" indent="0">
              <a:lnSpc>
                <a:spcPct val="166666"/>
              </a:lnSpc>
              <a:spcBef>
                <a:spcPts val="0"/>
              </a:spcBef>
              <a:buNone/>
            </a:pPr>
            <a:endParaRPr lang="en-US" sz="2400" b="1" dirty="0">
              <a:solidFill>
                <a:schemeClr val="bg1"/>
              </a:solidFill>
              <a:latin typeface="Roboto Slab"/>
              <a:ea typeface="Roboto Slab"/>
              <a:cs typeface="Roboto Light"/>
            </a:endParaRPr>
          </a:p>
          <a:p>
            <a:pPr marL="0" indent="0">
              <a:lnSpc>
                <a:spcPct val="166666"/>
              </a:lnSpc>
              <a:spcBef>
                <a:spcPts val="0"/>
              </a:spcBef>
              <a:buNone/>
            </a:pPr>
            <a:r>
              <a:rPr lang="en-US" sz="2400" b="1" dirty="0">
                <a:solidFill>
                  <a:schemeClr val="bg1"/>
                </a:solidFill>
                <a:latin typeface="Roboto Slab"/>
                <a:ea typeface="Roboto Slab"/>
                <a:cs typeface="Roboto Light"/>
              </a:rPr>
              <a:t>Meet the Needs of Our Growing Community (goal)</a:t>
            </a:r>
            <a:endParaRPr lang="en-US" sz="2400" b="1" dirty="0">
              <a:solidFill>
                <a:schemeClr val="bg1"/>
              </a:solidFill>
              <a:latin typeface="Roboto Slab" pitchFamily="2" charset="0"/>
              <a:ea typeface="Roboto Slab" pitchFamily="2" charset="0"/>
              <a:cs typeface="Roboto Light" panose="02000000000000000000" pitchFamily="2" charset="0"/>
            </a:endParaRPr>
          </a:p>
          <a:p>
            <a:pPr marL="0" indent="0">
              <a:lnSpc>
                <a:spcPct val="150000"/>
              </a:lnSpc>
              <a:spcBef>
                <a:spcPts val="0"/>
              </a:spcBef>
              <a:buNone/>
            </a:pPr>
            <a:r>
              <a:rPr lang="en-US" sz="2400" b="1" dirty="0">
                <a:solidFill>
                  <a:schemeClr val="bg1"/>
                </a:solidFill>
                <a:latin typeface="Roboto Slab" pitchFamily="2" charset="0"/>
                <a:ea typeface="Roboto Slab" pitchFamily="2" charset="0"/>
                <a:cs typeface="Roboto Light" panose="02000000000000000000" pitchFamily="2" charset="0"/>
              </a:rPr>
              <a:t>	</a:t>
            </a:r>
            <a:endParaRPr lang="en-US" sz="5000" b="1" dirty="0">
              <a:solidFill>
                <a:schemeClr val="bg1"/>
              </a:solidFill>
              <a:latin typeface="Roboto Slab" pitchFamily="2" charset="0"/>
              <a:ea typeface="Roboto Slab" pitchFamily="2" charset="0"/>
              <a:cs typeface="Roboto Light" panose="02000000000000000000" pitchFamily="2" charset="0"/>
            </a:endParaRPr>
          </a:p>
        </p:txBody>
      </p:sp>
      <p:sp>
        <p:nvSpPr>
          <p:cNvPr id="7" name="Rectangle 6">
            <a:extLst>
              <a:ext uri="{FF2B5EF4-FFF2-40B4-BE49-F238E27FC236}">
                <a16:creationId xmlns:a16="http://schemas.microsoft.com/office/drawing/2014/main" id="{E81E32B8-A6A5-D647-A512-0874C2D54D4C}"/>
              </a:ext>
            </a:extLst>
          </p:cNvPr>
          <p:cNvSpPr/>
          <p:nvPr/>
        </p:nvSpPr>
        <p:spPr>
          <a:xfrm>
            <a:off x="685800" y="347472"/>
            <a:ext cx="4524948" cy="1107996"/>
          </a:xfrm>
          <a:prstGeom prst="rect">
            <a:avLst/>
          </a:prstGeom>
        </p:spPr>
        <p:txBody>
          <a:bodyPr wrap="square" lIns="0" tIns="0" rIns="0" bIns="0">
            <a:spAutoFit/>
          </a:bodyPr>
          <a:lstStyle/>
          <a:p>
            <a:r>
              <a:rPr lang="en-US" sz="2400" b="1" spc="600" dirty="0">
                <a:solidFill>
                  <a:schemeClr val="bg1"/>
                </a:solidFill>
                <a:latin typeface="Roboto Slab Light" pitchFamily="2" charset="0"/>
                <a:ea typeface="Roboto Slab Light" pitchFamily="2" charset="0"/>
                <a:cs typeface="Roboto Light" panose="02000000000000000000" pitchFamily="2" charset="0"/>
              </a:rPr>
              <a:t>Washoe Tahoe Transportation Plan Update</a:t>
            </a:r>
            <a:endParaRPr lang="en-US" sz="2400" b="1" dirty="0"/>
          </a:p>
        </p:txBody>
      </p:sp>
    </p:spTree>
    <p:extLst>
      <p:ext uri="{BB962C8B-B14F-4D97-AF65-F5344CB8AC3E}">
        <p14:creationId xmlns:p14="http://schemas.microsoft.com/office/powerpoint/2010/main" val="4201031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831FDC7-FF76-3C40-A790-E1C0065B7B4B}"/>
              </a:ext>
            </a:extLst>
          </p:cNvPr>
          <p:cNvSpPr>
            <a:spLocks noGrp="1"/>
          </p:cNvSpPr>
          <p:nvPr>
            <p:ph type="title"/>
          </p:nvPr>
        </p:nvSpPr>
        <p:spPr>
          <a:xfrm>
            <a:off x="820271" y="1097940"/>
            <a:ext cx="10515600" cy="707535"/>
          </a:xfrm>
        </p:spPr>
        <p:txBody>
          <a:bodyPr>
            <a:normAutofit/>
          </a:bodyPr>
          <a:lstStyle>
            <a:lvl1pPr>
              <a:defRPr b="1" i="0">
                <a:solidFill>
                  <a:srgbClr val="0476A8"/>
                </a:solidFill>
                <a:latin typeface="Roboto Slab" pitchFamily="2" charset="0"/>
                <a:ea typeface="Roboto Slab" pitchFamily="2" charset="0"/>
              </a:defRPr>
            </a:lvl1pPr>
          </a:lstStyle>
          <a:p>
            <a:r>
              <a:rPr lang="en-US" dirty="0"/>
              <a:t>Washoe Tahoe Transportation Plan</a:t>
            </a:r>
          </a:p>
        </p:txBody>
      </p:sp>
      <p:sp>
        <p:nvSpPr>
          <p:cNvPr id="5" name="Rectangle 4">
            <a:extLst>
              <a:ext uri="{FF2B5EF4-FFF2-40B4-BE49-F238E27FC236}">
                <a16:creationId xmlns:a16="http://schemas.microsoft.com/office/drawing/2014/main" id="{35DFA66D-A789-1E4F-A0CC-EF9AF6B41283}"/>
              </a:ext>
            </a:extLst>
          </p:cNvPr>
          <p:cNvSpPr/>
          <p:nvPr/>
        </p:nvSpPr>
        <p:spPr>
          <a:xfrm>
            <a:off x="520127" y="367770"/>
            <a:ext cx="5593079" cy="276999"/>
          </a:xfrm>
          <a:prstGeom prst="rect">
            <a:avLst/>
          </a:prstGeom>
        </p:spPr>
        <p:txBody>
          <a:bodyPr wrap="square" lIns="0" tIns="0" rIns="0" bIns="0" anchor="ctr" anchorCtr="0">
            <a:noAutofit/>
          </a:bodyPr>
          <a:lstStyle/>
          <a:p>
            <a:r>
              <a:rPr lang="en-US" sz="1800" b="1">
                <a:solidFill>
                  <a:schemeClr val="bg1"/>
                </a:solidFill>
                <a:latin typeface="Roboto Slab" pitchFamily="2" charset="0"/>
                <a:ea typeface="Roboto Slab" pitchFamily="2" charset="0"/>
                <a:cs typeface="Roboto Light" panose="02000000000000000000" pitchFamily="2" charset="0"/>
              </a:rPr>
              <a:t>Washoe County: Economic Impacts</a:t>
            </a:r>
            <a:endParaRPr lang="en-US" sz="1800"/>
          </a:p>
        </p:txBody>
      </p:sp>
      <p:sp>
        <p:nvSpPr>
          <p:cNvPr id="4" name="TextBox 3">
            <a:extLst>
              <a:ext uri="{FF2B5EF4-FFF2-40B4-BE49-F238E27FC236}">
                <a16:creationId xmlns:a16="http://schemas.microsoft.com/office/drawing/2014/main" id="{7AFA0A3B-82E0-49DA-33F8-40F49AC8BED6}"/>
              </a:ext>
            </a:extLst>
          </p:cNvPr>
          <p:cNvSpPr txBox="1"/>
          <p:nvPr/>
        </p:nvSpPr>
        <p:spPr>
          <a:xfrm>
            <a:off x="820270" y="2258646"/>
            <a:ext cx="10405747" cy="2954655"/>
          </a:xfrm>
          <a:prstGeom prst="rect">
            <a:avLst/>
          </a:prstGeom>
          <a:noFill/>
        </p:spPr>
        <p:txBody>
          <a:bodyPr wrap="square">
            <a:spAutoFit/>
          </a:bodyPr>
          <a:lstStyle/>
          <a:p>
            <a:r>
              <a:rPr lang="en-US" sz="2000" dirty="0"/>
              <a:t>The plan builds on previous work completed in other local and regional planning studies. Plan goals and objectives were developed based on these studies, along with input from project advisory committees and members of the public.</a:t>
            </a:r>
          </a:p>
          <a:p>
            <a:endParaRPr lang="en-US" dirty="0"/>
          </a:p>
          <a:p>
            <a:r>
              <a:rPr lang="en-US" dirty="0"/>
              <a:t>Goals of the plan: </a:t>
            </a:r>
          </a:p>
          <a:p>
            <a:endParaRPr lang="en-US" dirty="0"/>
          </a:p>
          <a:p>
            <a:r>
              <a:rPr lang="en-US" dirty="0"/>
              <a:t>• Improve safety </a:t>
            </a:r>
          </a:p>
          <a:p>
            <a:r>
              <a:rPr lang="en-US" dirty="0"/>
              <a:t>• Expand connectivity </a:t>
            </a:r>
          </a:p>
          <a:p>
            <a:r>
              <a:rPr lang="en-US" dirty="0"/>
              <a:t>• Optimize mobility and parking </a:t>
            </a:r>
          </a:p>
          <a:p>
            <a:r>
              <a:rPr lang="en-US" dirty="0"/>
              <a:t>• Strengthen community vitality</a:t>
            </a:r>
          </a:p>
        </p:txBody>
      </p:sp>
    </p:spTree>
    <p:extLst>
      <p:ext uri="{BB962C8B-B14F-4D97-AF65-F5344CB8AC3E}">
        <p14:creationId xmlns:p14="http://schemas.microsoft.com/office/powerpoint/2010/main" val="3305491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27904-8C9E-BFC0-8BBC-539F06C6FD4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ADAFB9-6C22-FF5F-056D-F9D3B1F056C3}"/>
              </a:ext>
            </a:extLst>
          </p:cNvPr>
          <p:cNvSpPr>
            <a:spLocks noGrp="1"/>
          </p:cNvSpPr>
          <p:nvPr>
            <p:ph idx="1"/>
          </p:nvPr>
        </p:nvSpPr>
        <p:spPr>
          <a:xfrm>
            <a:off x="820271" y="1805475"/>
            <a:ext cx="10515600" cy="3631468"/>
          </a:xfrm>
        </p:spPr>
        <p:txBody>
          <a:bodyPr>
            <a:normAutofit fontScale="92500"/>
          </a:bodyPr>
          <a:lstStyle/>
          <a:p>
            <a:r>
              <a:rPr lang="en-US" dirty="0">
                <a:latin typeface="Calibri" panose="020F0502020204030204" pitchFamily="34" charset="0"/>
                <a:cs typeface="Calibri" panose="020F0502020204030204" pitchFamily="34" charset="0"/>
              </a:rPr>
              <a:t>IV/CB CAB played the role of steering committee for the plan creation</a:t>
            </a:r>
          </a:p>
          <a:p>
            <a:pPr lvl="1"/>
            <a:r>
              <a:rPr lang="en-US" dirty="0">
                <a:latin typeface="Calibri" panose="020F0502020204030204" pitchFamily="34" charset="0"/>
                <a:cs typeface="Calibri" panose="020F0502020204030204" pitchFamily="34" charset="0"/>
              </a:rPr>
              <a:t>April 4, 2022 – presentation by </a:t>
            </a:r>
            <a:r>
              <a:rPr lang="en-US" dirty="0" err="1">
                <a:latin typeface="Calibri" panose="020F0502020204030204" pitchFamily="34" charset="0"/>
                <a:cs typeface="Calibri" panose="020F0502020204030204" pitchFamily="34" charset="0"/>
              </a:rPr>
              <a:t>Parametrix</a:t>
            </a:r>
            <a:r>
              <a:rPr lang="en-US" dirty="0">
                <a:latin typeface="Calibri" panose="020F0502020204030204" pitchFamily="34" charset="0"/>
                <a:cs typeface="Calibri" panose="020F0502020204030204" pitchFamily="34" charset="0"/>
              </a:rPr>
              <a:t> to CAB</a:t>
            </a:r>
          </a:p>
          <a:p>
            <a:pPr lvl="1"/>
            <a:r>
              <a:rPr lang="en-US" dirty="0">
                <a:latin typeface="Calibri" panose="020F0502020204030204" pitchFamily="34" charset="0"/>
                <a:cs typeface="Calibri" panose="020F0502020204030204" pitchFamily="34" charset="0"/>
              </a:rPr>
              <a:t>June 6, 2022 – presentation by </a:t>
            </a:r>
            <a:r>
              <a:rPr lang="en-US" dirty="0" err="1">
                <a:latin typeface="Calibri" panose="020F0502020204030204" pitchFamily="34" charset="0"/>
                <a:cs typeface="Calibri" panose="020F0502020204030204" pitchFamily="34" charset="0"/>
              </a:rPr>
              <a:t>Parametrix</a:t>
            </a:r>
            <a:r>
              <a:rPr lang="en-US" dirty="0">
                <a:latin typeface="Calibri" panose="020F0502020204030204" pitchFamily="34" charset="0"/>
                <a:cs typeface="Calibri" panose="020F0502020204030204" pitchFamily="34" charset="0"/>
              </a:rPr>
              <a:t> to CAB</a:t>
            </a:r>
          </a:p>
          <a:p>
            <a:pPr lvl="1"/>
            <a:r>
              <a:rPr lang="en-US" dirty="0">
                <a:latin typeface="Calibri" panose="020F0502020204030204" pitchFamily="34" charset="0"/>
                <a:cs typeface="Calibri" panose="020F0502020204030204" pitchFamily="34" charset="0"/>
              </a:rPr>
              <a:t>November 16, 2022 -  Presentation of report to CAB</a:t>
            </a:r>
          </a:p>
          <a:p>
            <a:r>
              <a:rPr lang="en-US" dirty="0">
                <a:latin typeface="Calibri" panose="020F0502020204030204" pitchFamily="34" charset="0"/>
                <a:cs typeface="Calibri" panose="020F0502020204030204" pitchFamily="34" charset="0"/>
              </a:rPr>
              <a:t>Implementation items now contained in necessary Tahoe plans</a:t>
            </a:r>
          </a:p>
          <a:p>
            <a:pPr lvl="1"/>
            <a:r>
              <a:rPr lang="en-US" dirty="0">
                <a:latin typeface="Calibri" panose="020F0502020204030204" pitchFamily="34" charset="0"/>
                <a:cs typeface="Calibri" panose="020F0502020204030204" pitchFamily="34" charset="0"/>
              </a:rPr>
              <a:t>TRPA Active Transportation Plan (ATP), Draft Regional Transportation Plan (RTP)</a:t>
            </a:r>
          </a:p>
          <a:p>
            <a:pPr lvl="1"/>
            <a:r>
              <a:rPr lang="en-US" dirty="0">
                <a:latin typeface="Calibri" panose="020F0502020204030204" pitchFamily="34" charset="0"/>
                <a:cs typeface="Calibri" panose="020F0502020204030204" pitchFamily="34" charset="0"/>
              </a:rPr>
              <a:t>NDOT activities along SR28</a:t>
            </a:r>
          </a:p>
          <a:p>
            <a:pPr lvl="1"/>
            <a:r>
              <a:rPr lang="en-US" dirty="0">
                <a:latin typeface="Calibri" panose="020F0502020204030204" pitchFamily="34" charset="0"/>
                <a:cs typeface="Calibri" panose="020F0502020204030204" pitchFamily="34" charset="0"/>
              </a:rPr>
              <a:t>Federal Transportation Improvement Plan (FTIP)</a:t>
            </a:r>
          </a:p>
          <a:p>
            <a:r>
              <a:rPr lang="en-US" dirty="0">
                <a:latin typeface="Calibri" panose="020F0502020204030204" pitchFamily="34" charset="0"/>
                <a:cs typeface="Calibri" panose="020F0502020204030204" pitchFamily="34" charset="0"/>
              </a:rPr>
              <a:t>Need assistance from community on prioritizing – focusing efforts</a:t>
            </a:r>
          </a:p>
        </p:txBody>
      </p:sp>
      <p:sp>
        <p:nvSpPr>
          <p:cNvPr id="7" name="Title 1">
            <a:extLst>
              <a:ext uri="{FF2B5EF4-FFF2-40B4-BE49-F238E27FC236}">
                <a16:creationId xmlns:a16="http://schemas.microsoft.com/office/drawing/2014/main" id="{840CF372-7E85-A483-44BD-70B88FF6FB9D}"/>
              </a:ext>
            </a:extLst>
          </p:cNvPr>
          <p:cNvSpPr>
            <a:spLocks noGrp="1"/>
          </p:cNvSpPr>
          <p:nvPr>
            <p:ph type="title"/>
          </p:nvPr>
        </p:nvSpPr>
        <p:spPr>
          <a:xfrm>
            <a:off x="820271" y="1097940"/>
            <a:ext cx="10515600" cy="707535"/>
          </a:xfrm>
        </p:spPr>
        <p:txBody>
          <a:bodyPr>
            <a:normAutofit/>
          </a:bodyPr>
          <a:lstStyle>
            <a:lvl1pPr>
              <a:defRPr b="1" i="0">
                <a:solidFill>
                  <a:srgbClr val="0476A8"/>
                </a:solidFill>
                <a:latin typeface="Roboto Slab" pitchFamily="2" charset="0"/>
                <a:ea typeface="Roboto Slab" pitchFamily="2" charset="0"/>
              </a:defRPr>
            </a:lvl1pPr>
          </a:lstStyle>
          <a:p>
            <a:r>
              <a:rPr lang="en-US" dirty="0"/>
              <a:t>Washoe Tahoe Transportation Plan</a:t>
            </a:r>
          </a:p>
        </p:txBody>
      </p:sp>
      <p:sp>
        <p:nvSpPr>
          <p:cNvPr id="5" name="Rectangle 4">
            <a:extLst>
              <a:ext uri="{FF2B5EF4-FFF2-40B4-BE49-F238E27FC236}">
                <a16:creationId xmlns:a16="http://schemas.microsoft.com/office/drawing/2014/main" id="{FDEEED6B-560B-EC0C-79DD-9BB81465B123}"/>
              </a:ext>
            </a:extLst>
          </p:cNvPr>
          <p:cNvSpPr/>
          <p:nvPr/>
        </p:nvSpPr>
        <p:spPr>
          <a:xfrm>
            <a:off x="520127" y="367770"/>
            <a:ext cx="5593079" cy="276999"/>
          </a:xfrm>
          <a:prstGeom prst="rect">
            <a:avLst/>
          </a:prstGeom>
        </p:spPr>
        <p:txBody>
          <a:bodyPr wrap="square" lIns="0" tIns="0" rIns="0" bIns="0" anchor="ctr" anchorCtr="0">
            <a:noAutofit/>
          </a:bodyPr>
          <a:lstStyle/>
          <a:p>
            <a:r>
              <a:rPr lang="en-US" sz="1800" b="1">
                <a:solidFill>
                  <a:schemeClr val="bg1"/>
                </a:solidFill>
                <a:latin typeface="Roboto Slab" pitchFamily="2" charset="0"/>
                <a:ea typeface="Roboto Slab" pitchFamily="2" charset="0"/>
                <a:cs typeface="Roboto Light" panose="02000000000000000000" pitchFamily="2" charset="0"/>
              </a:rPr>
              <a:t>Washoe County: Economic Impacts</a:t>
            </a:r>
            <a:endParaRPr lang="en-US" sz="1800"/>
          </a:p>
        </p:txBody>
      </p:sp>
    </p:spTree>
    <p:extLst>
      <p:ext uri="{BB962C8B-B14F-4D97-AF65-F5344CB8AC3E}">
        <p14:creationId xmlns:p14="http://schemas.microsoft.com/office/powerpoint/2010/main" val="254206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E002D-5A9D-B269-B526-4A5F7F27E98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6CAAA2-3EDB-F610-0425-C31BAB1BDDE4}"/>
              </a:ext>
            </a:extLst>
          </p:cNvPr>
          <p:cNvSpPr>
            <a:spLocks noGrp="1"/>
          </p:cNvSpPr>
          <p:nvPr>
            <p:ph idx="1"/>
          </p:nvPr>
        </p:nvSpPr>
        <p:spPr>
          <a:xfrm>
            <a:off x="855406" y="1986450"/>
            <a:ext cx="10515600" cy="3631468"/>
          </a:xfrm>
        </p:spPr>
        <p:txBody>
          <a:bodyPr>
            <a:normAutofit fontScale="85000" lnSpcReduction="20000"/>
          </a:bodyPr>
          <a:lstStyle/>
          <a:p>
            <a:pPr marL="0" indent="0">
              <a:buNone/>
            </a:pPr>
            <a:r>
              <a:rPr lang="en-US" sz="3500" dirty="0">
                <a:latin typeface="Calibri" panose="020F0502020204030204" pitchFamily="34" charset="0"/>
                <a:cs typeface="Calibri" panose="020F0502020204030204" pitchFamily="34" charset="0"/>
              </a:rPr>
              <a:t>What is the priority “bucket” of the community?</a:t>
            </a:r>
          </a:p>
          <a:p>
            <a:r>
              <a:rPr lang="en-US" dirty="0">
                <a:latin typeface="Calibri" panose="020F0502020204030204" pitchFamily="34" charset="0"/>
                <a:cs typeface="Calibri" panose="020F0502020204030204" pitchFamily="34" charset="0"/>
              </a:rPr>
              <a:t>SR 28 Intersection Improvements</a:t>
            </a:r>
          </a:p>
          <a:p>
            <a:r>
              <a:rPr lang="en-US" dirty="0">
                <a:latin typeface="Calibri" panose="020F0502020204030204" pitchFamily="34" charset="0"/>
                <a:cs typeface="Calibri" panose="020F0502020204030204" pitchFamily="34" charset="0"/>
              </a:rPr>
              <a:t>Bus Stop Improvements</a:t>
            </a:r>
          </a:p>
          <a:p>
            <a:r>
              <a:rPr lang="en-US" dirty="0">
                <a:latin typeface="Calibri" panose="020F0502020204030204" pitchFamily="34" charset="0"/>
                <a:cs typeface="Calibri" panose="020F0502020204030204" pitchFamily="34" charset="0"/>
              </a:rPr>
              <a:t>Multiuse Path Connectivity</a:t>
            </a:r>
          </a:p>
          <a:p>
            <a:r>
              <a:rPr lang="en-US" dirty="0">
                <a:latin typeface="Calibri" panose="020F0502020204030204" pitchFamily="34" charset="0"/>
                <a:cs typeface="Calibri" panose="020F0502020204030204" pitchFamily="34" charset="0"/>
              </a:rPr>
              <a:t>Winter Maintenance</a:t>
            </a:r>
          </a:p>
          <a:p>
            <a:r>
              <a:rPr lang="en-US" dirty="0">
                <a:latin typeface="Calibri" panose="020F0502020204030204" pitchFamily="34" charset="0"/>
                <a:cs typeface="Calibri" panose="020F0502020204030204" pitchFamily="34" charset="0"/>
              </a:rPr>
              <a:t>Local Intersections and Roadways</a:t>
            </a:r>
          </a:p>
          <a:p>
            <a:r>
              <a:rPr lang="en-US" dirty="0">
                <a:latin typeface="Calibri" panose="020F0502020204030204" pitchFamily="34" charset="0"/>
                <a:cs typeface="Calibri" panose="020F0502020204030204" pitchFamily="34" charset="0"/>
              </a:rPr>
              <a:t>Transit Service and Parking</a:t>
            </a:r>
          </a:p>
          <a:p>
            <a:r>
              <a:rPr lang="en-US" dirty="0">
                <a:latin typeface="Calibri" panose="020F0502020204030204" pitchFamily="34" charset="0"/>
                <a:cs typeface="Calibri" panose="020F0502020204030204" pitchFamily="34" charset="0"/>
              </a:rPr>
              <a:t>Main Street Program</a:t>
            </a:r>
          </a:p>
          <a:p>
            <a:r>
              <a:rPr lang="en-US" dirty="0">
                <a:latin typeface="Calibri" panose="020F0502020204030204" pitchFamily="34" charset="0"/>
                <a:cs typeface="Calibri" panose="020F0502020204030204" pitchFamily="34" charset="0"/>
              </a:rPr>
              <a:t>Technology and Data Needs</a:t>
            </a:r>
          </a:p>
        </p:txBody>
      </p:sp>
      <p:sp>
        <p:nvSpPr>
          <p:cNvPr id="7" name="Title 1">
            <a:extLst>
              <a:ext uri="{FF2B5EF4-FFF2-40B4-BE49-F238E27FC236}">
                <a16:creationId xmlns:a16="http://schemas.microsoft.com/office/drawing/2014/main" id="{7AF0E40F-88F0-DDE3-D8E6-54930DEA16FB}"/>
              </a:ext>
            </a:extLst>
          </p:cNvPr>
          <p:cNvSpPr>
            <a:spLocks noGrp="1"/>
          </p:cNvSpPr>
          <p:nvPr>
            <p:ph type="title"/>
          </p:nvPr>
        </p:nvSpPr>
        <p:spPr>
          <a:xfrm>
            <a:off x="820271" y="1097940"/>
            <a:ext cx="10515600" cy="707535"/>
          </a:xfrm>
        </p:spPr>
        <p:txBody>
          <a:bodyPr>
            <a:normAutofit/>
          </a:bodyPr>
          <a:lstStyle>
            <a:lvl1pPr>
              <a:defRPr b="1" i="0">
                <a:solidFill>
                  <a:srgbClr val="0476A8"/>
                </a:solidFill>
                <a:latin typeface="Roboto Slab" pitchFamily="2" charset="0"/>
                <a:ea typeface="Roboto Slab" pitchFamily="2" charset="0"/>
              </a:defRPr>
            </a:lvl1pPr>
          </a:lstStyle>
          <a:p>
            <a:r>
              <a:rPr lang="en-US" dirty="0"/>
              <a:t>Washoe Tahoe Transportation Plan</a:t>
            </a:r>
          </a:p>
        </p:txBody>
      </p:sp>
      <p:sp>
        <p:nvSpPr>
          <p:cNvPr id="5" name="Rectangle 4">
            <a:extLst>
              <a:ext uri="{FF2B5EF4-FFF2-40B4-BE49-F238E27FC236}">
                <a16:creationId xmlns:a16="http://schemas.microsoft.com/office/drawing/2014/main" id="{84C446F2-A88A-48BF-F96E-B42F267AB2DB}"/>
              </a:ext>
            </a:extLst>
          </p:cNvPr>
          <p:cNvSpPr/>
          <p:nvPr/>
        </p:nvSpPr>
        <p:spPr>
          <a:xfrm>
            <a:off x="520127" y="367770"/>
            <a:ext cx="5593079" cy="276999"/>
          </a:xfrm>
          <a:prstGeom prst="rect">
            <a:avLst/>
          </a:prstGeom>
        </p:spPr>
        <p:txBody>
          <a:bodyPr wrap="square" lIns="0" tIns="0" rIns="0" bIns="0" anchor="ctr" anchorCtr="0">
            <a:noAutofit/>
          </a:bodyPr>
          <a:lstStyle/>
          <a:p>
            <a:r>
              <a:rPr lang="en-US" sz="1800" b="1">
                <a:solidFill>
                  <a:schemeClr val="bg1"/>
                </a:solidFill>
                <a:latin typeface="Roboto Slab" pitchFamily="2" charset="0"/>
                <a:ea typeface="Roboto Slab" pitchFamily="2" charset="0"/>
                <a:cs typeface="Roboto Light" panose="02000000000000000000" pitchFamily="2" charset="0"/>
              </a:rPr>
              <a:t>Washoe County: Economic Impacts</a:t>
            </a:r>
            <a:endParaRPr lang="en-US" sz="1800"/>
          </a:p>
        </p:txBody>
      </p:sp>
    </p:spTree>
    <p:extLst>
      <p:ext uri="{BB962C8B-B14F-4D97-AF65-F5344CB8AC3E}">
        <p14:creationId xmlns:p14="http://schemas.microsoft.com/office/powerpoint/2010/main" val="289371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A7355D-3039-E249-ABA5-AA341BED4F3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856"/>
            <a:ext cx="12192000" cy="6858000"/>
          </a:xfrm>
          <a:prstGeom prst="rect">
            <a:avLst/>
          </a:prstGeom>
        </p:spPr>
      </p:pic>
      <p:sp>
        <p:nvSpPr>
          <p:cNvPr id="4" name="Title 1">
            <a:extLst>
              <a:ext uri="{FF2B5EF4-FFF2-40B4-BE49-F238E27FC236}">
                <a16:creationId xmlns:a16="http://schemas.microsoft.com/office/drawing/2014/main" id="{8FEE6A1A-CBFA-334A-AC26-86072326FF77}"/>
              </a:ext>
            </a:extLst>
          </p:cNvPr>
          <p:cNvSpPr txBox="1">
            <a:spLocks/>
          </p:cNvSpPr>
          <p:nvPr/>
        </p:nvSpPr>
        <p:spPr>
          <a:xfrm>
            <a:off x="1600200" y="762000"/>
            <a:ext cx="9144000" cy="2387600"/>
          </a:xfrm>
          <a:prstGeom prst="rect">
            <a:avLst/>
          </a:prstGeom>
        </p:spPr>
        <p:txBody>
          <a:bodyPr anchor="b"/>
          <a:lstStyle>
            <a:lvl1pPr algn="ctr" defTabSz="914377" rtl="0" eaLnBrk="1" latinLnBrk="0" hangingPunct="1">
              <a:lnSpc>
                <a:spcPct val="90000"/>
              </a:lnSpc>
              <a:spcBef>
                <a:spcPct val="0"/>
              </a:spcBef>
              <a:buNone/>
              <a:defRPr sz="6000" b="1" i="0" kern="1200">
                <a:solidFill>
                  <a:srgbClr val="0476A8"/>
                </a:solidFill>
                <a:latin typeface="Roboto Slab" pitchFamily="2" charset="0"/>
                <a:ea typeface="Roboto Slab" pitchFamily="2" charset="0"/>
                <a:cs typeface="+mj-cs"/>
              </a:defRPr>
            </a:lvl1pPr>
          </a:lstStyle>
          <a:p>
            <a:r>
              <a:rPr lang="en-US" sz="12000">
                <a:solidFill>
                  <a:schemeClr val="bg1"/>
                </a:solidFill>
              </a:rPr>
              <a:t>Thank you</a:t>
            </a:r>
          </a:p>
        </p:txBody>
      </p:sp>
      <p:sp>
        <p:nvSpPr>
          <p:cNvPr id="2" name="Rectangle 1">
            <a:extLst>
              <a:ext uri="{FF2B5EF4-FFF2-40B4-BE49-F238E27FC236}">
                <a16:creationId xmlns:a16="http://schemas.microsoft.com/office/drawing/2014/main" id="{7F3599BF-0FF8-D1BF-97ED-A1B6EE957741}"/>
              </a:ext>
            </a:extLst>
          </p:cNvPr>
          <p:cNvSpPr/>
          <p:nvPr/>
        </p:nvSpPr>
        <p:spPr>
          <a:xfrm>
            <a:off x="1494851" y="4814697"/>
            <a:ext cx="6306124" cy="954107"/>
          </a:xfrm>
          <a:prstGeom prst="rect">
            <a:avLst/>
          </a:prstGeom>
        </p:spPr>
        <p:txBody>
          <a:bodyPr wrap="square" lIns="0" tIns="0" rIns="0" bIns="0">
            <a:spAutoFit/>
          </a:bodyPr>
          <a:lstStyle/>
          <a:p>
            <a:r>
              <a:rPr lang="en-US" sz="2400" b="1" spc="600" dirty="0">
                <a:solidFill>
                  <a:schemeClr val="bg1"/>
                </a:solidFill>
                <a:latin typeface="Quire Sans" panose="020B0502040204020203" pitchFamily="34" charset="0"/>
                <a:ea typeface="Roboto Slab Light" pitchFamily="2" charset="0"/>
                <a:cs typeface="Quire Sans" panose="020B0502040204020203" pitchFamily="34" charset="0"/>
              </a:rPr>
              <a:t>Dave Solaro, Arch, P.E. Assistant County Manager</a:t>
            </a:r>
          </a:p>
          <a:p>
            <a:r>
              <a:rPr lang="en-US" sz="1400" b="1" spc="600" dirty="0">
                <a:solidFill>
                  <a:schemeClr val="bg1"/>
                </a:solidFill>
                <a:latin typeface="Quire Sans" panose="020B0502040204020203" pitchFamily="34" charset="0"/>
                <a:ea typeface="Roboto Slab Light" pitchFamily="2" charset="0"/>
                <a:cs typeface="Quire Sans" panose="020B0502040204020203" pitchFamily="34" charset="0"/>
              </a:rPr>
              <a:t>dsolaro@washoecounty.gov</a:t>
            </a:r>
            <a:endParaRPr lang="en-US" sz="1400" b="1" dirty="0">
              <a:latin typeface="Quire Sans" panose="020B0502040204020203" pitchFamily="34" charset="0"/>
              <a:cs typeface="Quire Sans" panose="020B0502040204020203" pitchFamily="34" charset="0"/>
            </a:endParaRPr>
          </a:p>
        </p:txBody>
      </p:sp>
    </p:spTree>
    <p:extLst>
      <p:ext uri="{BB962C8B-B14F-4D97-AF65-F5344CB8AC3E}">
        <p14:creationId xmlns:p14="http://schemas.microsoft.com/office/powerpoint/2010/main" val="3725572305"/>
      </p:ext>
    </p:extLst>
  </p:cSld>
  <p:clrMapOvr>
    <a:masterClrMapping/>
  </p:clrMapOvr>
</p:sld>
</file>

<file path=ppt/theme/theme1.xml><?xml version="1.0" encoding="utf-8"?>
<a:theme xmlns:a="http://schemas.openxmlformats.org/drawingml/2006/main" name="Office Theme">
  <a:themeElements>
    <a:clrScheme name="Washoe County">
      <a:dk1>
        <a:srgbClr val="000000"/>
      </a:dk1>
      <a:lt1>
        <a:srgbClr val="FFFFFF"/>
      </a:lt1>
      <a:dk2>
        <a:srgbClr val="44546A"/>
      </a:dk2>
      <a:lt2>
        <a:srgbClr val="E7E6E6"/>
      </a:lt2>
      <a:accent1>
        <a:srgbClr val="0475A7"/>
      </a:accent1>
      <a:accent2>
        <a:srgbClr val="6A428A"/>
      </a:accent2>
      <a:accent3>
        <a:srgbClr val="C35366"/>
      </a:accent3>
      <a:accent4>
        <a:srgbClr val="BA6391"/>
      </a:accent4>
      <a:accent5>
        <a:srgbClr val="F48E71"/>
      </a:accent5>
      <a:accent6>
        <a:srgbClr val="F8C457"/>
      </a:accent6>
      <a:hlink>
        <a:srgbClr val="0563C1"/>
      </a:hlink>
      <a:folHlink>
        <a:srgbClr val="954F72"/>
      </a:folHlink>
    </a:clrScheme>
    <a:fontScheme name="Tw Cen MT-Rockwell">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98494C53C9E24485E2885EACBD14A6" ma:contentTypeVersion="14" ma:contentTypeDescription="Create a new document." ma:contentTypeScope="" ma:versionID="bc67d813c1d6cc4ab45fc2fc5291be8e">
  <xsd:schema xmlns:xsd="http://www.w3.org/2001/XMLSchema" xmlns:xs="http://www.w3.org/2001/XMLSchema" xmlns:p="http://schemas.microsoft.com/office/2006/metadata/properties" xmlns:ns2="e3919083-26af-4ea4-b3c4-9ddd56066064" xmlns:ns3="d674ea5f-e568-4e07-bc16-0a1f19b41d87" targetNamespace="http://schemas.microsoft.com/office/2006/metadata/properties" ma:root="true" ma:fieldsID="2b37ca2188dc783bb9c8afe1cbfac4cc" ns2:_="" ns3:_="">
    <xsd:import namespace="e3919083-26af-4ea4-b3c4-9ddd56066064"/>
    <xsd:import namespace="d674ea5f-e568-4e07-bc16-0a1f19b41d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919083-26af-4ea4-b3c4-9ddd56066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b48f011-0c99-48a8-b23c-e11e698ab552"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74ea5f-e568-4e07-bc16-0a1f19b41d8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54bd119b-3a9b-4c63-a393-0a7eddd9a0da}" ma:internalName="TaxCatchAll" ma:showField="CatchAllData" ma:web="d674ea5f-e568-4e07-bc16-0a1f19b41d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674ea5f-e568-4e07-bc16-0a1f19b41d87" xsi:nil="true"/>
    <lcf76f155ced4ddcb4097134ff3c332f xmlns="e3919083-26af-4ea4-b3c4-9ddd5606606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793EB7-038F-414E-8201-10507FA0FC55}">
  <ds:schemaRefs>
    <ds:schemaRef ds:uri="d674ea5f-e568-4e07-bc16-0a1f19b41d87"/>
    <ds:schemaRef ds:uri="e3919083-26af-4ea4-b3c4-9ddd560660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634678A-73AF-4A07-A48F-AC3990290816}">
  <ds:schemaRefs>
    <ds:schemaRef ds:uri="d674ea5f-e568-4e07-bc16-0a1f19b41d87"/>
    <ds:schemaRef ds:uri="e3919083-26af-4ea4-b3c4-9ddd560660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A8A2ED1-CF57-4A94-AC0C-09E145F1FC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278</TotalTime>
  <Words>273</Words>
  <Application>Microsoft Office PowerPoint</Application>
  <PresentationFormat>Widescreen</PresentationFormat>
  <Paragraphs>44</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Arial</vt:lpstr>
      <vt:lpstr>Calibri</vt:lpstr>
      <vt:lpstr>Quire Sans</vt:lpstr>
      <vt:lpstr>Roboto Slab</vt:lpstr>
      <vt:lpstr>Roboto Slab Light</vt:lpstr>
      <vt:lpstr>Rockwell</vt:lpstr>
      <vt:lpstr>Office Theme</vt:lpstr>
      <vt:lpstr>PowerPoint Presentation</vt:lpstr>
      <vt:lpstr>PowerPoint Presentation</vt:lpstr>
      <vt:lpstr>Washoe Tahoe Transportation Plan</vt:lpstr>
      <vt:lpstr>Washoe Tahoe Transportation Plan</vt:lpstr>
      <vt:lpstr>Washoe Tahoe Transportation Plan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Milan Sperka</dc:creator>
  <cp:lastModifiedBy>Solaro, David</cp:lastModifiedBy>
  <cp:revision>2</cp:revision>
  <dcterms:created xsi:type="dcterms:W3CDTF">2021-10-07T17:37:40Z</dcterms:created>
  <dcterms:modified xsi:type="dcterms:W3CDTF">2024-12-11T00:40:53Z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0x0101003C98494C53C9E24485E2885EACBD14A6</vt:lpwstr>
  </property>
</Properties>
</file>