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7" r:id="rId7"/>
    <p:sldId id="268" r:id="rId8"/>
    <p:sldId id="26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6A8"/>
    <a:srgbClr val="F26522"/>
    <a:srgbClr val="004262"/>
    <a:srgbClr val="00B04C"/>
    <a:srgbClr val="F58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FCF9C-55A0-3095-7B49-3C3BF6EE0190}" v="10" dt="2024-06-24T02:22:26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theme" Target="theme/theme1.xml" Id="rId13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viewProps" Target="viewProps.xml" Id="rId12" /><Relationship Type="http://schemas.openxmlformats.org/officeDocument/2006/relationships/customXml" Target="../customXml/item2.xml" Id="rId2" /><Relationship Type="http://schemas.microsoft.com/office/2015/10/relationships/revisionInfo" Target="revisionInfo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presProps" Target="presProps.xml" Id="rId11" /><Relationship Type="http://schemas.openxmlformats.org/officeDocument/2006/relationships/slide" Target="slides/slide1.xml" Id="rId5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tableStyles" Target="tableStyles.xml" Id="rId14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E25B54-7086-0347-B148-B6E32A1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72121-8659-6C4C-8001-64A77A0A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E35F6-50F9-3F40-825C-1A26F39D8BC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F34042EF-EFC6-A1CB-1FEB-3AA3351A4B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20200" y="107063"/>
            <a:ext cx="2367790" cy="7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8C0FDE-2C97-1A45-9AFE-FFADA864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C0E064-B0B2-A347-9AC9-0A8D62DF0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B41D95-E35C-D047-922B-0A29F27F7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E1A6A7F-BA3F-B677-0BFE-8472A45B9B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20200" y="107063"/>
            <a:ext cx="2367790" cy="7719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DFE733F-D8A4-B261-5DCB-05B235F4269D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651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341ED-3265-2F47-8A6C-8C7D88F4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166744"/>
            <a:ext cx="4870588" cy="4870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25C7C-19DD-F84B-AC5A-D8089C1C7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5ECFA-FE31-2A4D-B263-3E8F7A0F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F8CAA-E5C9-2748-8644-DAB93795B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2357-1115-6342-8BD7-DF484827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3691-B58B-874F-A27C-71D44DB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F817-33C7-9D43-AD7F-2519AFB6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EF1C5B-3915-3D4F-8EA3-4D749D947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0625DDF-1F97-C62A-8C60-FCB938131A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20200" y="107063"/>
            <a:ext cx="2367790" cy="7719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7DDABF-4F66-0927-A32F-DE8BF6DDCFF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41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3C8-93C1-3645-9CE6-836D5D7A133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702678" y="4415843"/>
            <a:ext cx="8786646" cy="212728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Steps for</a:t>
            </a:r>
            <a:endParaRPr lang="en-US" sz="4000" dirty="0">
              <a:solidFill>
                <a:schemeClr val="bg1"/>
              </a:solidFill>
              <a:latin typeface="Rockwell" panose="02060603020205020403"/>
              <a:ea typeface="Roboto Slab"/>
              <a:cs typeface="Roboto Ligh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Area Plan Update</a:t>
            </a:r>
            <a:endParaRPr lang="en-US" sz="4000" dirty="0">
              <a:solidFill>
                <a:schemeClr val="bg1"/>
              </a:solidFill>
              <a:latin typeface="Rockwell" panose="02060603020205020403"/>
              <a:ea typeface="Roboto Slab"/>
              <a:cs typeface="Roboto Ligh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Incline Village / Crystal Bay</a:t>
            </a:r>
            <a:endParaRPr lang="en-US" sz="4000" dirty="0">
              <a:solidFill>
                <a:schemeClr val="bg1"/>
              </a:solidFill>
              <a:latin typeface="Rockwell"/>
              <a:ea typeface="Roboto Slab"/>
              <a:cs typeface="Robot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81E5DF-C3DB-A72C-B9D2-093DCA89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460" y="1757699"/>
            <a:ext cx="5339080" cy="17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D0F8A-199F-9DB8-2C68-7C20ADFB0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-10594"/>
            <a:ext cx="9144000" cy="6868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36D92-69C1-C342-975D-84137A5C3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685800" y="1653064"/>
            <a:ext cx="6683748" cy="181912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471"/>
              </a:lnSpc>
              <a:spcBef>
                <a:spcPts val="0"/>
              </a:spcBef>
              <a:buNone/>
            </a:pPr>
            <a:r>
              <a:rPr lang="en-US" sz="5300" b="1">
                <a:solidFill>
                  <a:schemeClr val="bg1"/>
                </a:solidFill>
                <a:ea typeface="+mn-lt"/>
                <a:cs typeface="+mn-lt"/>
              </a:rPr>
              <a:t>WC Strategic Plan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79999"/>
              </a:lnSpc>
              <a:spcBef>
                <a:spcPts val="0"/>
              </a:spcBef>
              <a:buNone/>
            </a:pPr>
            <a:r>
              <a:rPr lang="en-US" sz="5000" b="1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Economic Impacts (objective) 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166666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Meet the Needs of Our Growing Community (goal)</a:t>
            </a:r>
            <a:endParaRPr lang="en-US" sz="2400" b="1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	</a:t>
            </a:r>
            <a:endParaRPr lang="en-US" sz="5000" b="1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E32B8-A6A5-D647-A512-0874C2D54D4C}"/>
              </a:ext>
            </a:extLst>
          </p:cNvPr>
          <p:cNvSpPr/>
          <p:nvPr/>
        </p:nvSpPr>
        <p:spPr>
          <a:xfrm>
            <a:off x="717176" y="457200"/>
            <a:ext cx="452494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b="1" spc="60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rPr>
              <a:t>Tahoe Area Plan Update</a:t>
            </a:r>
            <a:endParaRPr lang="en-US" sz="2400" b="1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04E7CE-B9D2-44D4-8AAA-DEC3E5C9D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350301"/>
            <a:ext cx="2534262" cy="8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1" y="1805475"/>
            <a:ext cx="10515600" cy="363146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identified steps to amend the Area Plan (9-12 months)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 of those steps include public input opportunities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Area Plan amendment has been prioritized by the Board of County Commissioners as priority number 4.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Currently WC staff have completed 1.5 priorities of the board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Still need to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finalize 1.5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priorities for housing affordability in Unincorporated WC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1" y="1097940"/>
            <a:ext cx="10515600" cy="707535"/>
          </a:xfrm>
        </p:spPr>
        <p:txBody>
          <a:bodyPr>
            <a:normAutofit fontScale="90000"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Making changes to the Tahoe Area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FA66D-A789-1E4F-A0CC-EF9AF6B41283}"/>
              </a:ext>
            </a:extLst>
          </p:cNvPr>
          <p:cNvSpPr/>
          <p:nvPr/>
        </p:nvSpPr>
        <p:spPr>
          <a:xfrm>
            <a:off x="520127" y="367770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Economic Impacts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0549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1" y="1805475"/>
            <a:ext cx="10515600" cy="3631468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Project kickoff. Staff identifies code sections to be impacted by update (based on prior guidance from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Board of County Commissioners [</a:t>
            </a: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BCC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]</a:t>
            </a: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and TRPA).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Submit notice of intent to amend the Area Plan to TRPA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Planning Commission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(PC) </a:t>
            </a: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 BCC initiates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code amendment </a:t>
            </a: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(can theoretically be done with PC adoption hearing; TBD when this step will be taken)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Draft language prepared by Washoe County 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Draft circulated to community and stakeholders for input (in-person and online options) </a:t>
            </a:r>
            <a:r>
              <a:rPr lang="en-US" sz="2400" b="1" dirty="0">
                <a:solidFill>
                  <a:srgbClr val="0476A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[public input opportunity] </a:t>
            </a:r>
            <a:r>
              <a:rPr lang="en-US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(Neighborhood Meetings)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Draft environmental checklist prepared for TRPA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TRPA Regional Plan Committee (RPC)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Info</a:t>
            </a: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Meeting </a:t>
            </a:r>
            <a:r>
              <a:rPr lang="en-US" sz="2400" b="1" dirty="0">
                <a:solidFill>
                  <a:srgbClr val="0476A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[public input opportunity]</a:t>
            </a:r>
            <a:endParaRPr lang="en-US" sz="2400" dirty="0">
              <a:solidFill>
                <a:srgbClr val="0476A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1" y="1097940"/>
            <a:ext cx="10515600" cy="707535"/>
          </a:xfrm>
        </p:spPr>
        <p:txBody>
          <a:bodyPr>
            <a:normAutofit fontScale="90000"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Making changes to the Tahoe Area Plan</a:t>
            </a:r>
            <a:r>
              <a:rPr lang="en-US" dirty="0"/>
              <a:t>*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FA66D-A789-1E4F-A0CC-EF9AF6B41283}"/>
              </a:ext>
            </a:extLst>
          </p:cNvPr>
          <p:cNvSpPr/>
          <p:nvPr/>
        </p:nvSpPr>
        <p:spPr>
          <a:xfrm>
            <a:off x="520127" y="367770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Economic Impacts</a:t>
            </a: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BF9AD-BFC0-ED34-A894-78DAA6A5C6EC}"/>
              </a:ext>
            </a:extLst>
          </p:cNvPr>
          <p:cNvSpPr txBox="1"/>
          <p:nvPr/>
        </p:nvSpPr>
        <p:spPr>
          <a:xfrm>
            <a:off x="820271" y="5915136"/>
            <a:ext cx="838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* Steps and their order are subject to change. Project includes code and master plan amendments.</a:t>
            </a:r>
          </a:p>
        </p:txBody>
      </p:sp>
    </p:spTree>
    <p:extLst>
      <p:ext uri="{BB962C8B-B14F-4D97-AF65-F5344CB8AC3E}">
        <p14:creationId xmlns:p14="http://schemas.microsoft.com/office/powerpoint/2010/main" val="10618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1" y="1805475"/>
            <a:ext cx="10515600" cy="3631468"/>
          </a:xfrm>
        </p:spPr>
        <p:txBody>
          <a:bodyPr>
            <a:noAutofit/>
          </a:bodyPr>
          <a:lstStyle/>
          <a:p>
            <a:pPr marL="512763" marR="0" lvl="0" indent="-512763" algn="just">
              <a:spcBef>
                <a:spcPts val="0"/>
              </a:spcBef>
              <a:spcAft>
                <a:spcPts val="500"/>
              </a:spcAft>
              <a:buFont typeface="+mj-lt"/>
              <a:buAutoNum type="arabicPeriod" startAt="8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Planning Commission adoption hearing </a:t>
            </a:r>
            <a:r>
              <a:rPr lang="en-US" sz="2400" b="1" dirty="0">
                <a:solidFill>
                  <a:srgbClr val="0476A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[public input opportunity]</a:t>
            </a:r>
            <a:endParaRPr lang="en-US" sz="2400" dirty="0">
              <a:solidFill>
                <a:srgbClr val="0476A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12763" marR="0" lvl="0" indent="-512763" algn="just">
              <a:spcBef>
                <a:spcPts val="0"/>
              </a:spcBef>
              <a:spcAft>
                <a:spcPts val="500"/>
              </a:spcAft>
              <a:buFont typeface="+mj-lt"/>
              <a:buAutoNum type="arabicPeriod" startAt="8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BCC introduction and 1</a:t>
            </a:r>
            <a:r>
              <a:rPr lang="en-US" sz="2400" baseline="30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</a:t>
            </a: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reading </a:t>
            </a:r>
            <a:r>
              <a:rPr lang="en-US" sz="2400" b="1" dirty="0">
                <a:solidFill>
                  <a:srgbClr val="0476A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[public input opportunity]</a:t>
            </a:r>
            <a:endParaRPr lang="en-US" sz="2400" dirty="0">
              <a:solidFill>
                <a:srgbClr val="0476A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12763" marR="0" lvl="0" indent="-512763" algn="just">
              <a:spcBef>
                <a:spcPts val="0"/>
              </a:spcBef>
              <a:spcAft>
                <a:spcPts val="500"/>
              </a:spcAft>
              <a:buFont typeface="+mj-lt"/>
              <a:buAutoNum type="arabicPeriod" startAt="8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BCC 2</a:t>
            </a:r>
            <a:r>
              <a:rPr lang="en-US" sz="2400" baseline="30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nd</a:t>
            </a: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reading and possible adoption </a:t>
            </a:r>
            <a:r>
              <a:rPr lang="en-US" sz="2400" b="1" dirty="0">
                <a:solidFill>
                  <a:srgbClr val="0476A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[public input opportunity]</a:t>
            </a:r>
            <a:endParaRPr lang="en-US" sz="2400" dirty="0">
              <a:solidFill>
                <a:srgbClr val="0476A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12763" marR="0" lvl="0" indent="-512763" algn="just">
              <a:spcBef>
                <a:spcPts val="0"/>
              </a:spcBef>
              <a:spcAft>
                <a:spcPts val="500"/>
              </a:spcAft>
              <a:buFont typeface="+mj-lt"/>
              <a:buAutoNum type="arabicPeriod" startAt="8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Environmental assessment or checklist to be finalized 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12763" marR="0" lvl="0" indent="-512763" algn="just">
              <a:spcBef>
                <a:spcPts val="0"/>
              </a:spcBef>
              <a:spcAft>
                <a:spcPts val="500"/>
              </a:spcAft>
              <a:buFont typeface="+mj-lt"/>
              <a:buAutoNum type="arabicPeriod" startAt="8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Washoe County submits changes to TRPA for conformance review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12763" marR="0" lvl="0" indent="-512763" algn="just">
              <a:spcBef>
                <a:spcPts val="0"/>
              </a:spcBef>
              <a:spcAft>
                <a:spcPts val="500"/>
              </a:spcAft>
              <a:buFont typeface="+mj-lt"/>
              <a:buAutoNum type="arabicPeriod" startAt="8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TRPA Advisory Planning Committee (APC) hearing  </a:t>
            </a:r>
            <a:r>
              <a:rPr lang="en-US" sz="2400" b="1" dirty="0">
                <a:solidFill>
                  <a:srgbClr val="0476A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[public input opportunity]</a:t>
            </a:r>
            <a:endParaRPr lang="en-US" sz="2400" dirty="0">
              <a:solidFill>
                <a:srgbClr val="0476A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12763" marR="0" lvl="0" indent="-512763" algn="just">
              <a:spcBef>
                <a:spcPts val="0"/>
              </a:spcBef>
              <a:spcAft>
                <a:spcPts val="500"/>
              </a:spcAft>
              <a:buFont typeface="+mj-lt"/>
              <a:buAutoNum type="arabicPeriod" startAt="8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TRPA RPC hearing  </a:t>
            </a:r>
            <a:r>
              <a:rPr lang="en-US" sz="2400" b="1" dirty="0">
                <a:solidFill>
                  <a:srgbClr val="0476A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[public input opportunity]</a:t>
            </a:r>
            <a:endParaRPr lang="en-US" sz="2400" dirty="0">
              <a:solidFill>
                <a:srgbClr val="0476A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12763" marR="0" lvl="0" indent="-512763" algn="just">
              <a:spcBef>
                <a:spcPts val="0"/>
              </a:spcBef>
              <a:spcAft>
                <a:spcPts val="500"/>
              </a:spcAft>
              <a:buFont typeface="+mj-lt"/>
              <a:buAutoNum type="arabicPeriod" startAt="8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TRPA Governing Board hearing </a:t>
            </a:r>
            <a:r>
              <a:rPr lang="en-US" sz="2400" b="1" dirty="0">
                <a:solidFill>
                  <a:srgbClr val="0476A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[public input opportunity]</a:t>
            </a:r>
            <a:endParaRPr lang="en-US" sz="2400" dirty="0">
              <a:solidFill>
                <a:srgbClr val="0476A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1" y="1097940"/>
            <a:ext cx="10515600" cy="707535"/>
          </a:xfrm>
        </p:spPr>
        <p:txBody>
          <a:bodyPr>
            <a:normAutofit fontScale="90000"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Making changes to the Tahoe Area Plan</a:t>
            </a:r>
            <a:r>
              <a:rPr lang="en-US" dirty="0"/>
              <a:t>*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FA66D-A789-1E4F-A0CC-EF9AF6B41283}"/>
              </a:ext>
            </a:extLst>
          </p:cNvPr>
          <p:cNvSpPr/>
          <p:nvPr/>
        </p:nvSpPr>
        <p:spPr>
          <a:xfrm>
            <a:off x="520127" y="367770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Economic Impacts</a:t>
            </a: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E45B3-53B8-C2CA-DD7E-72814343F007}"/>
              </a:ext>
            </a:extLst>
          </p:cNvPr>
          <p:cNvSpPr txBox="1"/>
          <p:nvPr/>
        </p:nvSpPr>
        <p:spPr>
          <a:xfrm>
            <a:off x="820271" y="5915136"/>
            <a:ext cx="838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* Steps and their order are subject to change. Project includes code and master plan amendments.</a:t>
            </a:r>
          </a:p>
        </p:txBody>
      </p:sp>
    </p:spTree>
    <p:extLst>
      <p:ext uri="{BB962C8B-B14F-4D97-AF65-F5344CB8AC3E}">
        <p14:creationId xmlns:p14="http://schemas.microsoft.com/office/powerpoint/2010/main" val="20441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600200" y="7620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7" name="Picture 6" descr="Community Services Department">
            <a:extLst>
              <a:ext uri="{FF2B5EF4-FFF2-40B4-BE49-F238E27FC236}">
                <a16:creationId xmlns:a16="http://schemas.microsoft.com/office/drawing/2014/main" id="{04BD9CDD-23FB-7B66-C400-E0C26AB0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46" y="4469924"/>
            <a:ext cx="3251107" cy="10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cd2864-a2ba-4bca-97be-cff8ac02128d" xsi:nil="true"/>
    <lcf76f155ced4ddcb4097134ff3c332f xmlns="61acbd0e-8d97-4eab-adf5-73367b499e5d">
      <Terms xmlns="http://schemas.microsoft.com/office/infopath/2007/PartnerControls"/>
    </lcf76f155ced4ddcb4097134ff3c332f>
    <Notes xmlns="61acbd0e-8d97-4eab-adf5-73367b499e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6" ma:contentTypeDescription="Create a new document." ma:contentTypeScope="" ma:versionID="62218403509189c6bae05f45bb6be05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da3183aee502165235f8b2d02da72519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A2ED1-CF57-4A94-AC0C-09E145F1F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34678A-73AF-4A07-A48F-AC3990290816}">
  <ds:schemaRefs>
    <ds:schemaRef ds:uri="d674ea5f-e568-4e07-bc16-0a1f19b41d87"/>
    <ds:schemaRef ds:uri="e3919083-26af-4ea4-b3c4-9ddd560660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F6A4E1-5E02-491F-9483-694FD3DFBED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360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Roboto Slab</vt:lpstr>
      <vt:lpstr>Roboto Slab Light</vt:lpstr>
      <vt:lpstr>Rockwell</vt:lpstr>
      <vt:lpstr>Office Theme</vt:lpstr>
      <vt:lpstr>PowerPoint Presentation</vt:lpstr>
      <vt:lpstr>PowerPoint Presentation</vt:lpstr>
      <vt:lpstr>Making changes to the Tahoe Area Plan</vt:lpstr>
      <vt:lpstr>Making changes to the Tahoe Area Plan*</vt:lpstr>
      <vt:lpstr>Making changes to the Tahoe Area Plan*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Sperka</dc:creator>
  <cp:lastModifiedBy>Solaro, David</cp:lastModifiedBy>
  <cp:revision>1</cp:revision>
  <dcterms:created xsi:type="dcterms:W3CDTF">2021-10-07T17:37:40Z</dcterms:created>
  <dcterms:modified xsi:type="dcterms:W3CDTF">2024-06-24T21:19:10Z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</Properties>
</file>