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6" r:id="rId6"/>
    <p:sldId id="268" r:id="rId7"/>
    <p:sldId id="275" r:id="rId8"/>
    <p:sldId id="257" r:id="rId9"/>
    <p:sldId id="270" r:id="rId10"/>
    <p:sldId id="273" r:id="rId11"/>
    <p:sldId id="272" r:id="rId12"/>
    <p:sldId id="271" r:id="rId13"/>
    <p:sldId id="276" r:id="rId14"/>
    <p:sldId id="281" r:id="rId15"/>
    <p:sldId id="27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E6883-3F38-4B43-8145-5803CA32AC14}" v="8" dt="2023-07-28T16:32:4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8023-8D1A-494B-8297-DDEBA6B79D2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9955E-1A41-4AA7-B012-98987DA9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Snapshot of our electricity bills at facilities YTD 2023. If you don’t care about climate, maybe you’ll care about how your tax dollars are spent.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0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madechallenges.org/challenges/rural-energy/resul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035FE37D-FE02-DBD7-ED4C-0F76481B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0"/>
            <a:ext cx="12192000" cy="809752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3058160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6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</a:t>
            </a:r>
            <a:br>
              <a:rPr lang="en-US" sz="6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</a:br>
            <a:r>
              <a:rPr lang="en-US" sz="6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Sustainability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Brian Beffort, Sustainability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64" y="772160"/>
            <a:ext cx="1817675" cy="1816443"/>
          </a:xfrm>
          <a:prstGeom prst="rect">
            <a:avLst/>
          </a:prstGeom>
        </p:spPr>
      </p:pic>
      <p:pic>
        <p:nvPicPr>
          <p:cNvPr id="7" name="Picture 6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75D3C695-3541-070D-1536-AFDC3274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457200"/>
            <a:ext cx="12192000" cy="809752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E8FFFFD-5051-737A-F36B-94D68BDCFF31}"/>
              </a:ext>
            </a:extLst>
          </p:cNvPr>
          <p:cNvSpPr txBox="1">
            <a:spLocks/>
          </p:cNvSpPr>
          <p:nvPr/>
        </p:nvSpPr>
        <p:spPr>
          <a:xfrm>
            <a:off x="1855078" y="3522401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6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</a:t>
            </a:r>
            <a:br>
              <a:rPr lang="en-US" sz="6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</a:br>
            <a:r>
              <a:rPr lang="en-US" sz="6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Sustainability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Brian Beffort, Sustainability Manager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C0F4C-AE89-6A0A-B96D-FBC9EA3296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564" y="1236401"/>
            <a:ext cx="1817675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C6C8C-B8DD-C8F5-2704-4F4D2F1E95ED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/>
          </a:p>
        </p:txBody>
      </p:sp>
      <p:pic>
        <p:nvPicPr>
          <p:cNvPr id="6" name="Picture 5" descr="A group of people posing for a photo in front of a pagoda&#10;&#10;Description automatically generated">
            <a:extLst>
              <a:ext uri="{FF2B5EF4-FFF2-40B4-BE49-F238E27FC236}">
                <a16:creationId xmlns:a16="http://schemas.microsoft.com/office/drawing/2014/main" id="{B9FBA350-5380-75A2-9B74-E6F90FD51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6" b="8890"/>
          <a:stretch/>
        </p:blipFill>
        <p:spPr>
          <a:xfrm>
            <a:off x="1524000" y="1142999"/>
            <a:ext cx="9144000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C6C8C-B8DD-C8F5-2704-4F4D2F1E95ED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1B09E0-BCA2-6212-F3A2-27E1F679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811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C6C8C-B8DD-C8F5-2704-4F4D2F1E95ED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2A3D8-6C8A-3905-6FF1-B3500A81923C}"/>
              </a:ext>
            </a:extLst>
          </p:cNvPr>
          <p:cNvSpPr txBox="1"/>
          <p:nvPr/>
        </p:nvSpPr>
        <p:spPr>
          <a:xfrm>
            <a:off x="1981200" y="1219200"/>
            <a:ext cx="7696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“Team Climate-Resilient Gerlach” has been chosen as one of 67 winners in the U.S. Department of Energy’s </a:t>
            </a:r>
            <a:r>
              <a:rPr lang="en-US" sz="2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Energizing Rural Communities Prize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prize comes with $100k to support the following team to envision and design a pathway to net-zero carbon emissions for Gerlach, Nevada, by 2050.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Washoe County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Gerlach Citizen Advisory Board and General Improvement District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Nevada Energy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Nevada Clean Energy Fund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UNR Department of Civil &amp; Environmental Engineering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Burning Man Project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Nzero</a:t>
            </a:r>
            <a:endParaRPr lang="en-US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E6C3-361E-ED40-B54A-78622F06DB76}"/>
              </a:ext>
            </a:extLst>
          </p:cNvPr>
          <p:cNvSpPr txBox="1"/>
          <p:nvPr/>
        </p:nvSpPr>
        <p:spPr>
          <a:xfrm>
            <a:off x="3771900" y="340644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D131D3-E594-8A4B-98A0-A5F2B908C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1049000" cy="3631468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sz="1800" dirty="0"/>
              <a:t>Allowing current generations to meet their needs without compromising the needs of future generations. Indigenous wisdom: Planning for seven generations.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Triple bottom line: Ensuring a balance between economic growth, environmental care, and social well-being. Continuity and quality of county services and infrastructure.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Mission Statement: Working together regionally to provide and sustain a safe, secure and healthy community. Quality of </a:t>
            </a:r>
            <a:r>
              <a:rPr lang="en-US" sz="1800"/>
              <a:t>life.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Financial Sustainability. Honoring the wise management of taxpayer dollars.</a:t>
            </a:r>
          </a:p>
          <a:p>
            <a:pPr lvl="0"/>
            <a:endParaRPr lang="en-US" sz="1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9FC059-7E02-9B4B-985E-14117C14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What is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162433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F6CFFE7C-9AFB-7D05-EB1E-C022D4CA1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5576"/>
            <a:ext cx="11184962" cy="51228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9AE3EF-E022-8E77-07A1-B6C4F0EB947E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County Draft Strategic Priorities for FY 2024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5115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DD206-3525-797A-F918-DE8A9C1A0BA5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Data from NZero</a:t>
            </a:r>
            <a:endParaRPr lang="en-US" sz="180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6BDF640-3183-D28B-5F68-80C76CEC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0" y="1041132"/>
            <a:ext cx="5435879" cy="52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5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hot air balloons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8C2470BA-6691-F766-F5FA-1806D03D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75" y="1015875"/>
            <a:ext cx="8620325" cy="53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C0CA4E9-FF39-65A2-DFC7-BFDEC74C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2158934"/>
            <a:ext cx="12062062" cy="33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7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">
            <a:extLst>
              <a:ext uri="{FF2B5EF4-FFF2-40B4-BE49-F238E27FC236}">
                <a16:creationId xmlns:a16="http://schemas.microsoft.com/office/drawing/2014/main" id="{573F1BFB-CCC3-5106-B8CF-08E3169B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059"/>
            <a:ext cx="12192000" cy="38311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0FFCF-37BF-5307-AAC3-80A9B59BC039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2191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B84789A6-E6DF-8A7B-5245-121BF26C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8" y="2425648"/>
            <a:ext cx="11996114" cy="2603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70882F-2E4C-323A-3557-4A2323079392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570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">
            <a:extLst>
              <a:ext uri="{FF2B5EF4-FFF2-40B4-BE49-F238E27FC236}">
                <a16:creationId xmlns:a16="http://schemas.microsoft.com/office/drawing/2014/main" id="{D00231BC-E53F-928C-EC84-F166E1C06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8" y="1519270"/>
            <a:ext cx="12024691" cy="38147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2C6C8C-B8DD-C8F5-2704-4F4D2F1E95ED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3545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4" ma:contentTypeDescription="Create a new document." ma:contentTypeScope="" ma:versionID="981024d6713ff2544b4e97c67f7a4de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30005de9ae30a90b58bcc3dfcdfe2e57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cd2864-a2ba-4bca-97be-cff8ac02128d" xsi:nil="true"/>
    <lcf76f155ced4ddcb4097134ff3c332f xmlns="61acbd0e-8d97-4eab-adf5-73367b499e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20C13C-C77D-4B01-A6D6-AF6A84BF61F6}"/>
</file>

<file path=customXml/itemProps2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4678A-73AF-4A07-A48F-AC3990290816}">
  <ds:schemaRefs>
    <ds:schemaRef ds:uri="2e592e58-1ea2-4767-b12d-785cb278db63"/>
    <ds:schemaRef ds:uri="d674ea5f-e568-4e07-bc16-0a1f19b41d8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270</Words>
  <Application>Microsoft Office PowerPoint</Application>
  <PresentationFormat>Widescreen</PresentationFormat>
  <Paragraphs>42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Roboto Slab</vt:lpstr>
      <vt:lpstr>Roboto Slab Light</vt:lpstr>
      <vt:lpstr>Rockwell</vt:lpstr>
      <vt:lpstr>Symbol</vt:lpstr>
      <vt:lpstr>Wingdings 2</vt:lpstr>
      <vt:lpstr>Office Theme</vt:lpstr>
      <vt:lpstr>PowerPoint Presentation</vt:lpstr>
      <vt:lpstr>What is Sustainability?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Ramos, Candee</cp:lastModifiedBy>
  <cp:revision>2</cp:revision>
  <dcterms:created xsi:type="dcterms:W3CDTF">2021-10-07T17:37:40Z</dcterms:created>
  <dcterms:modified xsi:type="dcterms:W3CDTF">2023-08-11T02:09:07Z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  <property fmtid="{D5CDD505-2E9C-101B-9397-08002B2CF9AE}" pid="3" name="MediaServiceImageTags">
    <vt:lpwstr/>
  </property>
</Properties>
</file>